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72" r:id="rId5"/>
    <p:sldMasterId id="214748369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y="5143500" cx="9144000"/>
  <p:notesSz cx="6858000" cy="9144000"/>
  <p:embeddedFontLst>
    <p:embeddedFont>
      <p:font typeface="Roboto"/>
      <p:regular r:id="rId30"/>
      <p:bold r:id="rId31"/>
      <p:italic r:id="rId32"/>
      <p:boldItalic r:id="rId33"/>
    </p:embeddedFont>
    <p:embeddedFont>
      <p:font typeface="Montserrat"/>
      <p:regular r:id="rId34"/>
      <p:bold r:id="rId35"/>
      <p:italic r:id="rId36"/>
      <p:boldItalic r:id="rId37"/>
    </p:embeddedFont>
    <p:embeddedFont>
      <p:font typeface="Helvetica Neue"/>
      <p:regular r:id="rId38"/>
      <p:bold r:id="rId39"/>
      <p:italic r:id="rId40"/>
      <p:boldItalic r:id="rId41"/>
    </p:embeddedFont>
    <p:embeddedFont>
      <p:font typeface="Merriweather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46" roundtripDataSignature="AMtx7miSyCQ58lfuoNRLVHq2t/twtiMl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-italic.fntdata"/><Relationship Id="rId20" Type="http://schemas.openxmlformats.org/officeDocument/2006/relationships/slide" Target="slides/slide13.xml"/><Relationship Id="rId42" Type="http://schemas.openxmlformats.org/officeDocument/2006/relationships/font" Target="fonts/Merriweather-regular.fntdata"/><Relationship Id="rId41" Type="http://schemas.openxmlformats.org/officeDocument/2006/relationships/font" Target="fonts/HelveticaNeue-boldItalic.fntdata"/><Relationship Id="rId22" Type="http://schemas.openxmlformats.org/officeDocument/2006/relationships/slide" Target="slides/slide15.xml"/><Relationship Id="rId44" Type="http://schemas.openxmlformats.org/officeDocument/2006/relationships/font" Target="fonts/Merriweather-italic.fntdata"/><Relationship Id="rId21" Type="http://schemas.openxmlformats.org/officeDocument/2006/relationships/slide" Target="slides/slide14.xml"/><Relationship Id="rId43" Type="http://schemas.openxmlformats.org/officeDocument/2006/relationships/font" Target="fonts/Merriweather-bold.fntdata"/><Relationship Id="rId24" Type="http://schemas.openxmlformats.org/officeDocument/2006/relationships/slide" Target="slides/slide17.xml"/><Relationship Id="rId46" Type="http://customschemas.google.com/relationships/presentationmetadata" Target="metadata"/><Relationship Id="rId23" Type="http://schemas.openxmlformats.org/officeDocument/2006/relationships/slide" Target="slides/slide16.xml"/><Relationship Id="rId45" Type="http://schemas.openxmlformats.org/officeDocument/2006/relationships/font" Target="fonts/Merriweather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4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3.xml"/><Relationship Id="rId32" Type="http://schemas.openxmlformats.org/officeDocument/2006/relationships/font" Target="fonts/Roboto-italic.fntdata"/><Relationship Id="rId13" Type="http://schemas.openxmlformats.org/officeDocument/2006/relationships/slide" Target="slides/slide6.xml"/><Relationship Id="rId35" Type="http://schemas.openxmlformats.org/officeDocument/2006/relationships/font" Target="fonts/Montserrat-bold.fntdata"/><Relationship Id="rId12" Type="http://schemas.openxmlformats.org/officeDocument/2006/relationships/slide" Target="slides/slide5.xml"/><Relationship Id="rId34" Type="http://schemas.openxmlformats.org/officeDocument/2006/relationships/font" Target="fonts/Montserrat-regular.fntdata"/><Relationship Id="rId15" Type="http://schemas.openxmlformats.org/officeDocument/2006/relationships/slide" Target="slides/slide8.xml"/><Relationship Id="rId37" Type="http://schemas.openxmlformats.org/officeDocument/2006/relationships/font" Target="fonts/Montserrat-boldItalic.fntdata"/><Relationship Id="rId14" Type="http://schemas.openxmlformats.org/officeDocument/2006/relationships/slide" Target="slides/slide7.xml"/><Relationship Id="rId36" Type="http://schemas.openxmlformats.org/officeDocument/2006/relationships/font" Target="fonts/Montserrat-italic.fntdata"/><Relationship Id="rId17" Type="http://schemas.openxmlformats.org/officeDocument/2006/relationships/slide" Target="slides/slide10.xml"/><Relationship Id="rId39" Type="http://schemas.openxmlformats.org/officeDocument/2006/relationships/font" Target="fonts/HelveticaNeue-bold.fntdata"/><Relationship Id="rId16" Type="http://schemas.openxmlformats.org/officeDocument/2006/relationships/slide" Target="slides/slide9.xml"/><Relationship Id="rId38" Type="http://schemas.openxmlformats.org/officeDocument/2006/relationships/font" Target="fonts/HelveticaNeue-regular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oaaction.unc.edu/aaebi/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oaaction.unc.edu/aaebi/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oaaction.unc.edu/aaebi/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oaaction.unc.edu/aaebi/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oaaction.unc.edu/aaebi/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oaaction.unc.edu/aaebi/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0113fea4be_5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1" name="Google Shape;481;g10113fea4be_5_3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2770d2e35a9_0_5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Amber</a:t>
            </a:r>
            <a:endParaRPr/>
          </a:p>
        </p:txBody>
      </p:sp>
      <p:sp>
        <p:nvSpPr>
          <p:cNvPr id="582" name="Google Shape;582;g2770d2e35a9_0_5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117d754a163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https://oaaction.unc.edu/aaebi/</a:t>
            </a:r>
            <a:r>
              <a:rPr lang="en"/>
              <a:t> </a:t>
            </a:r>
            <a:endParaRPr/>
          </a:p>
        </p:txBody>
      </p:sp>
      <p:sp>
        <p:nvSpPr>
          <p:cNvPr id="594" name="Google Shape;594;g117d754a163_0_2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2b89a46a090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5" name="Google Shape;605;g2b89a46a090_0_1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2b89a46a09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https://oaaction.unc.edu/aaebi/</a:t>
            </a:r>
            <a:r>
              <a:rPr lang="en"/>
              <a:t> </a:t>
            </a:r>
            <a:endParaRPr/>
          </a:p>
        </p:txBody>
      </p:sp>
      <p:sp>
        <p:nvSpPr>
          <p:cNvPr id="616" name="Google Shape;616;g2b89a46a09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2ebd97ecd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2ebd97ecd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2770d2e35a9_0_7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5" name="Google Shape;635;g2770d2e35a9_0_7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2770d2e35a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https://oaaction.unc.edu/aaebi/</a:t>
            </a:r>
            <a:r>
              <a:rPr lang="en"/>
              <a:t> </a:t>
            </a:r>
            <a:endParaRPr/>
          </a:p>
        </p:txBody>
      </p:sp>
      <p:sp>
        <p:nvSpPr>
          <p:cNvPr id="650" name="Google Shape;650;g2770d2e35a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293b1b081c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https://oaaction.unc.edu/aaebi/</a:t>
            </a:r>
            <a:r>
              <a:rPr lang="en"/>
              <a:t> </a:t>
            </a:r>
            <a:endParaRPr/>
          </a:p>
        </p:txBody>
      </p:sp>
      <p:sp>
        <p:nvSpPr>
          <p:cNvPr id="661" name="Google Shape;661;g293b1b081cd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2770d2e35a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https://oaaction.unc.edu/aaebi/</a:t>
            </a:r>
            <a:r>
              <a:rPr lang="en"/>
              <a:t> </a:t>
            </a:r>
            <a:endParaRPr/>
          </a:p>
        </p:txBody>
      </p:sp>
      <p:sp>
        <p:nvSpPr>
          <p:cNvPr id="672" name="Google Shape;672;g2770d2e35a9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2770d2e35a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https://oaaction.unc.edu/aaebi/</a:t>
            </a:r>
            <a:r>
              <a:rPr lang="en"/>
              <a:t> </a:t>
            </a:r>
            <a:endParaRPr/>
          </a:p>
        </p:txBody>
      </p:sp>
      <p:sp>
        <p:nvSpPr>
          <p:cNvPr id="683" name="Google Shape;683;g2770d2e35a9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100949a7d5f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8" name="Google Shape;498;g100949a7d5f_0_3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2770d2e35a9_0_8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94" name="Google Shape;694;g2770d2e35a9_0_8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2770d2e35a9_0_10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Nadia: 29 - 30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Become a leader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involvement could be different in every county,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g2770d2e35a9_0_10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0113fea4be_5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11" name="Google Shape;711;g10113fea4be_5_3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2770d2e35a9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Amber</a:t>
            </a:r>
            <a:endParaRPr/>
          </a:p>
        </p:txBody>
      </p:sp>
      <p:sp>
        <p:nvSpPr>
          <p:cNvPr id="510" name="Google Shape;510;g2770d2e35a9_0_3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2770d2e35a9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2770d2e35a9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2770d2e35a9_0_31:notes"/>
          <p:cNvSpPr txBox="1"/>
          <p:nvPr>
            <p:ph idx="1" type="body"/>
          </p:nvPr>
        </p:nvSpPr>
        <p:spPr>
          <a:xfrm>
            <a:off x="701041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"/>
          </a:p>
        </p:txBody>
      </p:sp>
      <p:sp>
        <p:nvSpPr>
          <p:cNvPr id="531" name="Google Shape;531;g2770d2e35a9_0_31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1239bc9ba3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42" name="Google Shape;542;g1239bc9ba3e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100949a7d5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54" name="Google Shape;554;g100949a7d5f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2770d2e35a9_0_1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Nadia review this information, invites discussion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65" name="Google Shape;565;g2770d2e35a9_0_12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100949a7d5f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</p:txBody>
      </p:sp>
      <p:sp>
        <p:nvSpPr>
          <p:cNvPr id="570" name="Google Shape;570;g100949a7d5f_0_3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8.jpg"/><Relationship Id="rId4" Type="http://schemas.openxmlformats.org/officeDocument/2006/relationships/image" Target="../media/image6.jpg"/><Relationship Id="rId5" Type="http://schemas.openxmlformats.org/officeDocument/2006/relationships/image" Target="../media/image7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8.jpg"/><Relationship Id="rId4" Type="http://schemas.openxmlformats.org/officeDocument/2006/relationships/image" Target="../media/image6.jpg"/><Relationship Id="rId5" Type="http://schemas.openxmlformats.org/officeDocument/2006/relationships/image" Target="../media/image7.jp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Relationship Id="rId3" Type="http://schemas.openxmlformats.org/officeDocument/2006/relationships/image" Target="../media/image8.jpg"/><Relationship Id="rId4" Type="http://schemas.openxmlformats.org/officeDocument/2006/relationships/image" Target="../media/image6.jpg"/><Relationship Id="rId5" Type="http://schemas.openxmlformats.org/officeDocument/2006/relationships/image" Target="../media/image7.jp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OBJECT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cb79dc57a3_2_62"/>
          <p:cNvSpPr txBox="1"/>
          <p:nvPr>
            <p:ph idx="11" type="ftr"/>
          </p:nvPr>
        </p:nvSpPr>
        <p:spPr>
          <a:xfrm>
            <a:off x="3108960" y="4783455"/>
            <a:ext cx="29262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gcb79dc57a3_2_62"/>
          <p:cNvSpPr txBox="1"/>
          <p:nvPr>
            <p:ph idx="10" type="dt"/>
          </p:nvPr>
        </p:nvSpPr>
        <p:spPr>
          <a:xfrm>
            <a:off x="45720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gcb79dc57a3_2_62"/>
          <p:cNvSpPr txBox="1"/>
          <p:nvPr>
            <p:ph idx="12" type="sldNum"/>
          </p:nvPr>
        </p:nvSpPr>
        <p:spPr>
          <a:xfrm>
            <a:off x="6583680" y="4783455"/>
            <a:ext cx="21030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1"/>
          <p:cNvSpPr/>
          <p:nvPr/>
        </p:nvSpPr>
        <p:spPr>
          <a:xfrm>
            <a:off x="2382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1"/>
          <p:cNvSpPr/>
          <p:nvPr/>
        </p:nvSpPr>
        <p:spPr>
          <a:xfrm>
            <a:off x="12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1"/>
          <p:cNvSpPr txBox="1"/>
          <p:nvPr>
            <p:ph type="ctrTitle"/>
          </p:nvPr>
        </p:nvSpPr>
        <p:spPr>
          <a:xfrm>
            <a:off x="822960" y="569214"/>
            <a:ext cx="7543800" cy="267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51"/>
          <p:cNvSpPr txBox="1"/>
          <p:nvPr>
            <p:ph idx="1" type="subTitle"/>
          </p:nvPr>
        </p:nvSpPr>
        <p:spPr>
          <a:xfrm>
            <a:off x="825038" y="3341716"/>
            <a:ext cx="7543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5" name="Google Shape;85;p51"/>
          <p:cNvSpPr txBox="1"/>
          <p:nvPr>
            <p:ph idx="10" type="dt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51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51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8" name="Google Shape;88;p51"/>
          <p:cNvCxnSpPr/>
          <p:nvPr/>
        </p:nvCxnSpPr>
        <p:spPr>
          <a:xfrm>
            <a:off x="905744" y="3257550"/>
            <a:ext cx="74067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7"/>
          <p:cNvSpPr txBox="1"/>
          <p:nvPr>
            <p:ph type="title"/>
          </p:nvPr>
        </p:nvSpPr>
        <p:spPr>
          <a:xfrm>
            <a:off x="342576" y="130631"/>
            <a:ext cx="83442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1" i="0"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57"/>
          <p:cNvSpPr txBox="1"/>
          <p:nvPr>
            <p:ph idx="1" type="body"/>
          </p:nvPr>
        </p:nvSpPr>
        <p:spPr>
          <a:xfrm>
            <a:off x="342901" y="1227670"/>
            <a:ext cx="8343900" cy="31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Noto Sans Symbols"/>
              <a:buChar char="▪"/>
              <a:defRPr b="0" i="0"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0519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920"/>
              <a:buFont typeface="Arial"/>
              <a:buChar char="►"/>
              <a:defRPr b="0" i="0"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 b="0" i="0"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0519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20"/>
              <a:buFont typeface="Courier New"/>
              <a:buChar char="o"/>
              <a:defRPr b="0" i="0"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Slide - Logo, Bar, No Image">
  <p:cSld name="Section Divider Slide - Logo, Bar, No Image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8"/>
          <p:cNvSpPr txBox="1"/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68"/>
          <p:cNvSpPr txBox="1"/>
          <p:nvPr>
            <p:ph idx="10" type="dt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68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68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- Large Image, Title">
  <p:cSld name="Image Slide - Large Image, Title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9"/>
          <p:cNvSpPr txBox="1"/>
          <p:nvPr/>
        </p:nvSpPr>
        <p:spPr>
          <a:xfrm>
            <a:off x="78581" y="4988122"/>
            <a:ext cx="2057400" cy="1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69"/>
          <p:cNvSpPr/>
          <p:nvPr>
            <p:ph idx="2" type="pic"/>
          </p:nvPr>
        </p:nvSpPr>
        <p:spPr>
          <a:xfrm>
            <a:off x="628650" y="921544"/>
            <a:ext cx="7886700" cy="41703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sp>
      <p:sp>
        <p:nvSpPr>
          <p:cNvPr id="101" name="Google Shape;101;p69"/>
          <p:cNvSpPr txBox="1"/>
          <p:nvPr>
            <p:ph type="title"/>
          </p:nvPr>
        </p:nvSpPr>
        <p:spPr>
          <a:xfrm>
            <a:off x="628650" y="73820"/>
            <a:ext cx="78867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i="1" sz="2800">
                <a:solidFill>
                  <a:srgbClr val="288DC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0"/>
          <p:cNvSpPr/>
          <p:nvPr/>
        </p:nvSpPr>
        <p:spPr>
          <a:xfrm>
            <a:off x="2382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70"/>
          <p:cNvSpPr/>
          <p:nvPr/>
        </p:nvSpPr>
        <p:spPr>
          <a:xfrm>
            <a:off x="12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70"/>
          <p:cNvSpPr txBox="1"/>
          <p:nvPr>
            <p:ph type="title"/>
          </p:nvPr>
        </p:nvSpPr>
        <p:spPr>
          <a:xfrm>
            <a:off x="822960" y="569214"/>
            <a:ext cx="7543800" cy="267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70"/>
          <p:cNvSpPr txBox="1"/>
          <p:nvPr>
            <p:ph idx="1" type="body"/>
          </p:nvPr>
        </p:nvSpPr>
        <p:spPr>
          <a:xfrm>
            <a:off x="822960" y="3339846"/>
            <a:ext cx="7543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7" name="Google Shape;107;p70"/>
          <p:cNvSpPr txBox="1"/>
          <p:nvPr>
            <p:ph idx="10" type="dt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70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70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0" name="Google Shape;110;p70"/>
          <p:cNvCxnSpPr/>
          <p:nvPr/>
        </p:nvCxnSpPr>
        <p:spPr>
          <a:xfrm>
            <a:off x="905744" y="3257550"/>
            <a:ext cx="74067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2"/>
          <p:cNvSpPr/>
          <p:nvPr/>
        </p:nvSpPr>
        <p:spPr>
          <a:xfrm>
            <a:off x="13" y="0"/>
            <a:ext cx="30381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72"/>
          <p:cNvSpPr/>
          <p:nvPr/>
        </p:nvSpPr>
        <p:spPr>
          <a:xfrm>
            <a:off x="3030053" y="0"/>
            <a:ext cx="48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72"/>
          <p:cNvSpPr txBox="1"/>
          <p:nvPr>
            <p:ph type="title"/>
          </p:nvPr>
        </p:nvSpPr>
        <p:spPr>
          <a:xfrm>
            <a:off x="342900" y="445769"/>
            <a:ext cx="24003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72"/>
          <p:cNvSpPr txBox="1"/>
          <p:nvPr>
            <p:ph idx="1" type="body"/>
          </p:nvPr>
        </p:nvSpPr>
        <p:spPr>
          <a:xfrm>
            <a:off x="3600450" y="548640"/>
            <a:ext cx="48693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6" name="Google Shape;116;p72"/>
          <p:cNvSpPr txBox="1"/>
          <p:nvPr>
            <p:ph idx="2" type="body"/>
          </p:nvPr>
        </p:nvSpPr>
        <p:spPr>
          <a:xfrm>
            <a:off x="342900" y="2194560"/>
            <a:ext cx="2400300" cy="2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7" name="Google Shape;117;p72"/>
          <p:cNvSpPr txBox="1"/>
          <p:nvPr>
            <p:ph idx="10" type="dt"/>
          </p:nvPr>
        </p:nvSpPr>
        <p:spPr>
          <a:xfrm>
            <a:off x="349134" y="4844839"/>
            <a:ext cx="1963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72"/>
          <p:cNvSpPr txBox="1"/>
          <p:nvPr>
            <p:ph idx="11" type="ftr"/>
          </p:nvPr>
        </p:nvSpPr>
        <p:spPr>
          <a:xfrm>
            <a:off x="3600450" y="4844839"/>
            <a:ext cx="3486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72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3"/>
          <p:cNvSpPr/>
          <p:nvPr/>
        </p:nvSpPr>
        <p:spPr>
          <a:xfrm>
            <a:off x="0" y="3714750"/>
            <a:ext cx="9141600" cy="14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73"/>
          <p:cNvSpPr/>
          <p:nvPr/>
        </p:nvSpPr>
        <p:spPr>
          <a:xfrm>
            <a:off x="12" y="368630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73"/>
          <p:cNvSpPr txBox="1"/>
          <p:nvPr>
            <p:ph type="title"/>
          </p:nvPr>
        </p:nvSpPr>
        <p:spPr>
          <a:xfrm>
            <a:off x="822960" y="3806190"/>
            <a:ext cx="75894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73"/>
          <p:cNvSpPr/>
          <p:nvPr>
            <p:ph idx="2" type="pic"/>
          </p:nvPr>
        </p:nvSpPr>
        <p:spPr>
          <a:xfrm>
            <a:off x="12" y="0"/>
            <a:ext cx="9144000" cy="3686400"/>
          </a:xfrm>
          <a:prstGeom prst="rect">
            <a:avLst/>
          </a:prstGeom>
          <a:solidFill>
            <a:srgbClr val="BECAD4"/>
          </a:solidFill>
          <a:ln>
            <a:noFill/>
          </a:ln>
        </p:spPr>
      </p:sp>
      <p:sp>
        <p:nvSpPr>
          <p:cNvPr id="125" name="Google Shape;125;p73"/>
          <p:cNvSpPr txBox="1"/>
          <p:nvPr>
            <p:ph idx="1" type="body"/>
          </p:nvPr>
        </p:nvSpPr>
        <p:spPr>
          <a:xfrm>
            <a:off x="822960" y="4430268"/>
            <a:ext cx="7589400" cy="4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26" name="Google Shape;126;p73"/>
          <p:cNvSpPr txBox="1"/>
          <p:nvPr>
            <p:ph idx="10" type="dt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73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73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4"/>
          <p:cNvSpPr txBox="1"/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74"/>
          <p:cNvSpPr txBox="1"/>
          <p:nvPr>
            <p:ph idx="1" type="body"/>
          </p:nvPr>
        </p:nvSpPr>
        <p:spPr>
          <a:xfrm rot="5400000">
            <a:off x="3086160" y="-878899"/>
            <a:ext cx="3017400" cy="7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32" name="Google Shape;132;p74"/>
          <p:cNvSpPr txBox="1"/>
          <p:nvPr>
            <p:ph idx="10" type="dt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74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74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5"/>
          <p:cNvSpPr/>
          <p:nvPr/>
        </p:nvSpPr>
        <p:spPr>
          <a:xfrm>
            <a:off x="2382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75"/>
          <p:cNvSpPr/>
          <p:nvPr/>
        </p:nvSpPr>
        <p:spPr>
          <a:xfrm>
            <a:off x="12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75"/>
          <p:cNvSpPr txBox="1"/>
          <p:nvPr>
            <p:ph type="title"/>
          </p:nvPr>
        </p:nvSpPr>
        <p:spPr>
          <a:xfrm rot="5400000">
            <a:off x="5369551" y="1483426"/>
            <a:ext cx="4320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75"/>
          <p:cNvSpPr txBox="1"/>
          <p:nvPr>
            <p:ph idx="1" type="body"/>
          </p:nvPr>
        </p:nvSpPr>
        <p:spPr>
          <a:xfrm rot="5400000">
            <a:off x="1368975" y="-431174"/>
            <a:ext cx="4320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0" name="Google Shape;140;p75"/>
          <p:cNvSpPr txBox="1"/>
          <p:nvPr>
            <p:ph idx="10" type="dt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75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75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OBJECT_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00949a7d5f_0_83"/>
          <p:cNvSpPr txBox="1"/>
          <p:nvPr>
            <p:ph idx="11" type="ftr"/>
          </p:nvPr>
        </p:nvSpPr>
        <p:spPr>
          <a:xfrm>
            <a:off x="3108960" y="4783455"/>
            <a:ext cx="29262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g100949a7d5f_0_83"/>
          <p:cNvSpPr txBox="1"/>
          <p:nvPr>
            <p:ph idx="10" type="dt"/>
          </p:nvPr>
        </p:nvSpPr>
        <p:spPr>
          <a:xfrm>
            <a:off x="45720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g100949a7d5f_0_83"/>
          <p:cNvSpPr txBox="1"/>
          <p:nvPr>
            <p:ph idx="12" type="sldNum"/>
          </p:nvPr>
        </p:nvSpPr>
        <p:spPr>
          <a:xfrm>
            <a:off x="6583680" y="4783455"/>
            <a:ext cx="21030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9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6"/>
          <p:cNvSpPr txBox="1"/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76"/>
          <p:cNvSpPr txBox="1"/>
          <p:nvPr>
            <p:ph idx="1" type="body"/>
          </p:nvPr>
        </p:nvSpPr>
        <p:spPr>
          <a:xfrm>
            <a:off x="822960" y="1384539"/>
            <a:ext cx="3703200" cy="5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46" name="Google Shape;146;p76"/>
          <p:cNvSpPr txBox="1"/>
          <p:nvPr>
            <p:ph idx="2" type="body"/>
          </p:nvPr>
        </p:nvSpPr>
        <p:spPr>
          <a:xfrm>
            <a:off x="822960" y="1936751"/>
            <a:ext cx="3703200" cy="24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7" name="Google Shape;147;p76"/>
          <p:cNvSpPr txBox="1"/>
          <p:nvPr>
            <p:ph idx="3" type="body"/>
          </p:nvPr>
        </p:nvSpPr>
        <p:spPr>
          <a:xfrm>
            <a:off x="4663440" y="1384539"/>
            <a:ext cx="3703200" cy="5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48" name="Google Shape;148;p76"/>
          <p:cNvSpPr txBox="1"/>
          <p:nvPr>
            <p:ph idx="4" type="body"/>
          </p:nvPr>
        </p:nvSpPr>
        <p:spPr>
          <a:xfrm>
            <a:off x="4663440" y="1936750"/>
            <a:ext cx="3703200" cy="24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9" name="Google Shape;149;p76"/>
          <p:cNvSpPr txBox="1"/>
          <p:nvPr>
            <p:ph idx="10" type="dt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76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76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7"/>
          <p:cNvSpPr txBox="1"/>
          <p:nvPr>
            <p:ph type="title"/>
          </p:nvPr>
        </p:nvSpPr>
        <p:spPr>
          <a:xfrm>
            <a:off x="342576" y="130631"/>
            <a:ext cx="83442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1" i="0"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77"/>
          <p:cNvSpPr txBox="1"/>
          <p:nvPr>
            <p:ph idx="1" type="body"/>
          </p:nvPr>
        </p:nvSpPr>
        <p:spPr>
          <a:xfrm>
            <a:off x="342901" y="1227670"/>
            <a:ext cx="8343900" cy="31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Noto Sans Symbols"/>
              <a:buChar char="▪"/>
              <a:defRPr b="0" i="0"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0519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920"/>
              <a:buFont typeface="Arial"/>
              <a:buChar char="►"/>
              <a:defRPr b="0" i="0"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 b="0" i="0"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0519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20"/>
              <a:buFont typeface="Courier New"/>
              <a:buChar char="o"/>
              <a:defRPr b="0" i="0"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3">
  <p:cSld name="OBJECT_3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0949a7d5f_0_165"/>
          <p:cNvSpPr txBox="1"/>
          <p:nvPr>
            <p:ph idx="11" type="ftr"/>
          </p:nvPr>
        </p:nvSpPr>
        <p:spPr>
          <a:xfrm>
            <a:off x="3108960" y="4783455"/>
            <a:ext cx="29262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g100949a7d5f_0_165"/>
          <p:cNvSpPr txBox="1"/>
          <p:nvPr>
            <p:ph idx="10" type="dt"/>
          </p:nvPr>
        </p:nvSpPr>
        <p:spPr>
          <a:xfrm>
            <a:off x="45720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g100949a7d5f_0_165"/>
          <p:cNvSpPr txBox="1"/>
          <p:nvPr>
            <p:ph idx="12" type="sldNum"/>
          </p:nvPr>
        </p:nvSpPr>
        <p:spPr>
          <a:xfrm>
            <a:off x="6583680" y="4783455"/>
            <a:ext cx="21030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9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4">
  <p:cSld name="OBJECT_4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0113fea4be_5_79"/>
          <p:cNvSpPr txBox="1"/>
          <p:nvPr>
            <p:ph idx="11" type="ftr"/>
          </p:nvPr>
        </p:nvSpPr>
        <p:spPr>
          <a:xfrm>
            <a:off x="3108960" y="4783455"/>
            <a:ext cx="29262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g10113fea4be_5_79"/>
          <p:cNvSpPr txBox="1"/>
          <p:nvPr>
            <p:ph idx="10" type="dt"/>
          </p:nvPr>
        </p:nvSpPr>
        <p:spPr>
          <a:xfrm>
            <a:off x="45720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g10113fea4be_5_79"/>
          <p:cNvSpPr txBox="1"/>
          <p:nvPr>
            <p:ph idx="12" type="sldNum"/>
          </p:nvPr>
        </p:nvSpPr>
        <p:spPr>
          <a:xfrm>
            <a:off x="6583680" y="4783455"/>
            <a:ext cx="21030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OBJECT_2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17d754a163_0_272"/>
          <p:cNvSpPr txBox="1"/>
          <p:nvPr>
            <p:ph idx="11" type="ftr"/>
          </p:nvPr>
        </p:nvSpPr>
        <p:spPr>
          <a:xfrm>
            <a:off x="3108960" y="4783455"/>
            <a:ext cx="29262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g117d754a163_0_272"/>
          <p:cNvSpPr txBox="1"/>
          <p:nvPr>
            <p:ph idx="10" type="dt"/>
          </p:nvPr>
        </p:nvSpPr>
        <p:spPr>
          <a:xfrm>
            <a:off x="45720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g117d754a163_0_272"/>
          <p:cNvSpPr txBox="1"/>
          <p:nvPr>
            <p:ph idx="12" type="sldNum"/>
          </p:nvPr>
        </p:nvSpPr>
        <p:spPr>
          <a:xfrm>
            <a:off x="6583680" y="4783455"/>
            <a:ext cx="21030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90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Image_2">
  <p:cSld name="Text and Image_2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17d754a163_0_227"/>
          <p:cNvSpPr/>
          <p:nvPr/>
        </p:nvSpPr>
        <p:spPr>
          <a:xfrm>
            <a:off x="304800" y="2"/>
            <a:ext cx="8534400" cy="104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g117d754a163_0_227"/>
          <p:cNvPicPr preferRelativeResize="0"/>
          <p:nvPr/>
        </p:nvPicPr>
        <p:blipFill rotWithShape="1">
          <a:blip r:embed="rId2">
            <a:alphaModFix/>
          </a:blip>
          <a:srcRect b="92313" l="0" r="0" t="-401"/>
          <a:stretch/>
        </p:blipFill>
        <p:spPr>
          <a:xfrm>
            <a:off x="-7936" y="4832351"/>
            <a:ext cx="9144006" cy="31115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117d754a163_0_227"/>
          <p:cNvSpPr txBox="1"/>
          <p:nvPr/>
        </p:nvSpPr>
        <p:spPr>
          <a:xfrm>
            <a:off x="8686802" y="4870451"/>
            <a:ext cx="4494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117d754a163_0_227"/>
          <p:cNvSpPr txBox="1"/>
          <p:nvPr/>
        </p:nvSpPr>
        <p:spPr>
          <a:xfrm>
            <a:off x="457200" y="4919663"/>
            <a:ext cx="31242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© Centralina Regional Council 2020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g117d754a163_0_2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288" y="4876801"/>
            <a:ext cx="239713" cy="22701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117d754a163_0_227"/>
          <p:cNvSpPr txBox="1"/>
          <p:nvPr>
            <p:ph idx="1" type="body"/>
          </p:nvPr>
        </p:nvSpPr>
        <p:spPr>
          <a:xfrm>
            <a:off x="304803" y="1260194"/>
            <a:ext cx="4267200" cy="3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 "/>
              <a:defRPr sz="2000"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◦"/>
              <a:defRPr sz="1600"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400"/>
              <a:buChar char="◦"/>
              <a:defRPr/>
            </a:lvl9pPr>
          </a:lstStyle>
          <a:p/>
        </p:txBody>
      </p:sp>
      <p:sp>
        <p:nvSpPr>
          <p:cNvPr id="191" name="Google Shape;191;g117d754a163_0_227"/>
          <p:cNvSpPr txBox="1"/>
          <p:nvPr>
            <p:ph type="title"/>
          </p:nvPr>
        </p:nvSpPr>
        <p:spPr>
          <a:xfrm>
            <a:off x="304800" y="192204"/>
            <a:ext cx="8534400" cy="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Montserrat"/>
              <a:buNone/>
              <a:defRPr b="1" i="0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g117d754a163_0_227"/>
          <p:cNvSpPr/>
          <p:nvPr>
            <p:ph idx="2" type="pic"/>
          </p:nvPr>
        </p:nvSpPr>
        <p:spPr>
          <a:xfrm>
            <a:off x="4724400" y="1259683"/>
            <a:ext cx="4114800" cy="3280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17d754a163_0_236"/>
          <p:cNvSpPr/>
          <p:nvPr/>
        </p:nvSpPr>
        <p:spPr>
          <a:xfrm>
            <a:off x="2382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117d754a163_0_236"/>
          <p:cNvSpPr/>
          <p:nvPr/>
        </p:nvSpPr>
        <p:spPr>
          <a:xfrm>
            <a:off x="12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117d754a163_0_236"/>
          <p:cNvSpPr txBox="1"/>
          <p:nvPr>
            <p:ph type="ctrTitle"/>
          </p:nvPr>
        </p:nvSpPr>
        <p:spPr>
          <a:xfrm>
            <a:off x="822960" y="569214"/>
            <a:ext cx="7543800" cy="267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g117d754a163_0_236"/>
          <p:cNvSpPr txBox="1"/>
          <p:nvPr>
            <p:ph idx="1" type="subTitle"/>
          </p:nvPr>
        </p:nvSpPr>
        <p:spPr>
          <a:xfrm>
            <a:off x="825038" y="3341716"/>
            <a:ext cx="7543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98" name="Google Shape;198;g117d754a163_0_236"/>
          <p:cNvSpPr txBox="1"/>
          <p:nvPr>
            <p:ph idx="10" type="dt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g117d754a163_0_236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g117d754a163_0_236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01" name="Google Shape;201;g117d754a163_0_236"/>
          <p:cNvCxnSpPr/>
          <p:nvPr/>
        </p:nvCxnSpPr>
        <p:spPr>
          <a:xfrm>
            <a:off x="905744" y="3257550"/>
            <a:ext cx="74067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Basic" type="obj">
  <p:cSld name="OBJEC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17d754a163_0_245"/>
          <p:cNvSpPr txBox="1"/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g117d754a163_0_245"/>
          <p:cNvSpPr txBox="1"/>
          <p:nvPr>
            <p:ph idx="1" type="body"/>
          </p:nvPr>
        </p:nvSpPr>
        <p:spPr>
          <a:xfrm>
            <a:off x="822959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05" name="Google Shape;205;g117d754a163_0_245"/>
          <p:cNvSpPr txBox="1"/>
          <p:nvPr>
            <p:ph idx="10" type="dt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g117d754a163_0_245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g117d754a163_0_245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8" name="Google Shape;208;g117d754a163_0_2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97243" y="4542595"/>
            <a:ext cx="962384" cy="469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117d754a163_0_2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4622" y="4542573"/>
            <a:ext cx="987425" cy="4742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0" name="Google Shape;210;g117d754a163_0_245"/>
          <p:cNvGrpSpPr/>
          <p:nvPr/>
        </p:nvGrpSpPr>
        <p:grpSpPr>
          <a:xfrm>
            <a:off x="4705" y="4435122"/>
            <a:ext cx="9139359" cy="709613"/>
            <a:chOff x="9410" y="8870250"/>
            <a:chExt cx="18278717" cy="1419225"/>
          </a:xfrm>
        </p:grpSpPr>
        <p:sp>
          <p:nvSpPr>
            <p:cNvPr id="211" name="Google Shape;211;g117d754a163_0_245"/>
            <p:cNvSpPr/>
            <p:nvPr/>
          </p:nvSpPr>
          <p:spPr>
            <a:xfrm>
              <a:off x="9410" y="8870250"/>
              <a:ext cx="11386185" cy="1419225"/>
            </a:xfrm>
            <a:custGeom>
              <a:rect b="b" l="l" r="r" t="t"/>
              <a:pathLst>
                <a:path extrusionOk="0" h="1419225" w="11386185">
                  <a:moveTo>
                    <a:pt x="11385791" y="1416748"/>
                  </a:moveTo>
                  <a:lnTo>
                    <a:pt x="0" y="1416748"/>
                  </a:lnTo>
                  <a:lnTo>
                    <a:pt x="0" y="1419225"/>
                  </a:lnTo>
                  <a:lnTo>
                    <a:pt x="11385791" y="1419225"/>
                  </a:lnTo>
                  <a:lnTo>
                    <a:pt x="11385791" y="1416748"/>
                  </a:lnTo>
                  <a:close/>
                </a:path>
                <a:path extrusionOk="0" h="1419225" w="11386185">
                  <a:moveTo>
                    <a:pt x="11385791" y="0"/>
                  </a:moveTo>
                  <a:lnTo>
                    <a:pt x="0" y="0"/>
                  </a:lnTo>
                  <a:lnTo>
                    <a:pt x="0" y="975753"/>
                  </a:lnTo>
                  <a:lnTo>
                    <a:pt x="11385791" y="975753"/>
                  </a:lnTo>
                  <a:lnTo>
                    <a:pt x="11385791" y="0"/>
                  </a:lnTo>
                  <a:close/>
                </a:path>
              </a:pathLst>
            </a:custGeom>
            <a:solidFill>
              <a:srgbClr val="1753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g117d754a163_0_245"/>
            <p:cNvSpPr/>
            <p:nvPr/>
          </p:nvSpPr>
          <p:spPr>
            <a:xfrm>
              <a:off x="11395202" y="8870250"/>
              <a:ext cx="6892925" cy="1417320"/>
            </a:xfrm>
            <a:custGeom>
              <a:rect b="b" l="l" r="r" t="t"/>
              <a:pathLst>
                <a:path extrusionOk="0" h="1417320" w="6892925">
                  <a:moveTo>
                    <a:pt x="0" y="0"/>
                  </a:moveTo>
                  <a:lnTo>
                    <a:pt x="6892797" y="0"/>
                  </a:lnTo>
                  <a:lnTo>
                    <a:pt x="6892797" y="1416749"/>
                  </a:lnTo>
                  <a:lnTo>
                    <a:pt x="0" y="14167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3" name="Google Shape;213;g117d754a163_0_24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409532" y="9002345"/>
              <a:ext cx="2428874" cy="1095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g117d754a163_0_24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5453044" y="8983295"/>
              <a:ext cx="2209799" cy="12858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g117d754a163_0_245"/>
            <p:cNvSpPr/>
            <p:nvPr/>
          </p:nvSpPr>
          <p:spPr>
            <a:xfrm>
              <a:off x="9629" y="9845999"/>
              <a:ext cx="11382375" cy="441325"/>
            </a:xfrm>
            <a:custGeom>
              <a:rect b="b" l="l" r="r" t="t"/>
              <a:pathLst>
                <a:path extrusionOk="0" h="441325" w="11382375">
                  <a:moveTo>
                    <a:pt x="0" y="0"/>
                  </a:moveTo>
                  <a:lnTo>
                    <a:pt x="11381939" y="0"/>
                  </a:lnTo>
                  <a:lnTo>
                    <a:pt x="11381939" y="441000"/>
                  </a:lnTo>
                  <a:lnTo>
                    <a:pt x="0" y="44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D53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7d754a163_0_259"/>
          <p:cNvSpPr/>
          <p:nvPr/>
        </p:nvSpPr>
        <p:spPr>
          <a:xfrm>
            <a:off x="2382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117d754a163_0_259"/>
          <p:cNvSpPr/>
          <p:nvPr/>
        </p:nvSpPr>
        <p:spPr>
          <a:xfrm>
            <a:off x="12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117d754a163_0_259"/>
          <p:cNvSpPr txBox="1"/>
          <p:nvPr>
            <p:ph idx="10" type="dt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g117d754a163_0_259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g117d754a163_0_259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17d754a163_0_265"/>
          <p:cNvSpPr txBox="1"/>
          <p:nvPr>
            <p:ph type="title"/>
          </p:nvPr>
        </p:nvSpPr>
        <p:spPr>
          <a:xfrm>
            <a:off x="342576" y="130631"/>
            <a:ext cx="83442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1" i="0"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g117d754a163_0_265"/>
          <p:cNvSpPr txBox="1"/>
          <p:nvPr>
            <p:ph idx="1" type="body"/>
          </p:nvPr>
        </p:nvSpPr>
        <p:spPr>
          <a:xfrm>
            <a:off x="342901" y="1227670"/>
            <a:ext cx="8343900" cy="31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Noto Sans Symbols"/>
              <a:buChar char="▪"/>
              <a:defRPr b="0" i="0"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0519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920"/>
              <a:buFont typeface="Arial"/>
              <a:buChar char="►"/>
              <a:defRPr b="0" i="0"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 b="0" i="0"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0519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20"/>
              <a:buFont typeface="Courier New"/>
              <a:buChar char="o"/>
              <a:defRPr b="0" i="0"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Basic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2"/>
          <p:cNvSpPr txBox="1"/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2"/>
          <p:cNvSpPr txBox="1"/>
          <p:nvPr>
            <p:ph idx="1" type="body"/>
          </p:nvPr>
        </p:nvSpPr>
        <p:spPr>
          <a:xfrm>
            <a:off x="822959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3" name="Google Shape;33;p52"/>
          <p:cNvSpPr txBox="1"/>
          <p:nvPr>
            <p:ph idx="10" type="dt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2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2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" name="Google Shape;36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97243" y="4542595"/>
            <a:ext cx="962384" cy="469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4622" y="4542573"/>
            <a:ext cx="987425" cy="4742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oogle Shape;38;p52"/>
          <p:cNvGrpSpPr/>
          <p:nvPr/>
        </p:nvGrpSpPr>
        <p:grpSpPr>
          <a:xfrm>
            <a:off x="4705" y="4435122"/>
            <a:ext cx="9139359" cy="709613"/>
            <a:chOff x="9410" y="8870250"/>
            <a:chExt cx="18278717" cy="1419225"/>
          </a:xfrm>
        </p:grpSpPr>
        <p:sp>
          <p:nvSpPr>
            <p:cNvPr id="39" name="Google Shape;39;p52"/>
            <p:cNvSpPr/>
            <p:nvPr/>
          </p:nvSpPr>
          <p:spPr>
            <a:xfrm>
              <a:off x="9410" y="8870250"/>
              <a:ext cx="11386185" cy="1419225"/>
            </a:xfrm>
            <a:custGeom>
              <a:rect b="b" l="l" r="r" t="t"/>
              <a:pathLst>
                <a:path extrusionOk="0" h="1419225" w="11386185">
                  <a:moveTo>
                    <a:pt x="11385791" y="1416748"/>
                  </a:moveTo>
                  <a:lnTo>
                    <a:pt x="0" y="1416748"/>
                  </a:lnTo>
                  <a:lnTo>
                    <a:pt x="0" y="1419225"/>
                  </a:lnTo>
                  <a:lnTo>
                    <a:pt x="11385791" y="1419225"/>
                  </a:lnTo>
                  <a:lnTo>
                    <a:pt x="11385791" y="1416748"/>
                  </a:lnTo>
                  <a:close/>
                </a:path>
                <a:path extrusionOk="0" h="1419225" w="11386185">
                  <a:moveTo>
                    <a:pt x="11385791" y="0"/>
                  </a:moveTo>
                  <a:lnTo>
                    <a:pt x="0" y="0"/>
                  </a:lnTo>
                  <a:lnTo>
                    <a:pt x="0" y="975753"/>
                  </a:lnTo>
                  <a:lnTo>
                    <a:pt x="11385791" y="975753"/>
                  </a:lnTo>
                  <a:lnTo>
                    <a:pt x="11385791" y="0"/>
                  </a:lnTo>
                  <a:close/>
                </a:path>
              </a:pathLst>
            </a:custGeom>
            <a:solidFill>
              <a:srgbClr val="1753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52"/>
            <p:cNvSpPr/>
            <p:nvPr/>
          </p:nvSpPr>
          <p:spPr>
            <a:xfrm>
              <a:off x="11395202" y="8870250"/>
              <a:ext cx="6892925" cy="1417320"/>
            </a:xfrm>
            <a:custGeom>
              <a:rect b="b" l="l" r="r" t="t"/>
              <a:pathLst>
                <a:path extrusionOk="0" h="1417320" w="6892925">
                  <a:moveTo>
                    <a:pt x="0" y="0"/>
                  </a:moveTo>
                  <a:lnTo>
                    <a:pt x="6892797" y="0"/>
                  </a:lnTo>
                  <a:lnTo>
                    <a:pt x="6892797" y="1416749"/>
                  </a:lnTo>
                  <a:lnTo>
                    <a:pt x="0" y="14167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1" name="Google Shape;41;p5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409532" y="9002345"/>
              <a:ext cx="2428874" cy="1095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42;p5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5453044" y="8983295"/>
              <a:ext cx="2209799" cy="12858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Google Shape;43;p52"/>
            <p:cNvSpPr/>
            <p:nvPr/>
          </p:nvSpPr>
          <p:spPr>
            <a:xfrm>
              <a:off x="9629" y="9845999"/>
              <a:ext cx="11382375" cy="441325"/>
            </a:xfrm>
            <a:custGeom>
              <a:rect b="b" l="l" r="r" t="t"/>
              <a:pathLst>
                <a:path extrusionOk="0" h="441325" w="11382375">
                  <a:moveTo>
                    <a:pt x="0" y="0"/>
                  </a:moveTo>
                  <a:lnTo>
                    <a:pt x="11381939" y="0"/>
                  </a:lnTo>
                  <a:lnTo>
                    <a:pt x="11381939" y="441000"/>
                  </a:lnTo>
                  <a:lnTo>
                    <a:pt x="0" y="44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D53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OBJECT_1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17d754a163_0_268"/>
          <p:cNvSpPr txBox="1"/>
          <p:nvPr>
            <p:ph idx="11" type="ftr"/>
          </p:nvPr>
        </p:nvSpPr>
        <p:spPr>
          <a:xfrm>
            <a:off x="3108960" y="4783455"/>
            <a:ext cx="29262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g117d754a163_0_268"/>
          <p:cNvSpPr txBox="1"/>
          <p:nvPr>
            <p:ph idx="10" type="dt"/>
          </p:nvPr>
        </p:nvSpPr>
        <p:spPr>
          <a:xfrm>
            <a:off x="45720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g117d754a163_0_268"/>
          <p:cNvSpPr txBox="1"/>
          <p:nvPr>
            <p:ph idx="12" type="sldNum"/>
          </p:nvPr>
        </p:nvSpPr>
        <p:spPr>
          <a:xfrm>
            <a:off x="6583680" y="4783455"/>
            <a:ext cx="21030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17d754a163_0_27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25"/>
              <a:buFont typeface="Trebuchet MS"/>
              <a:buNone/>
              <a:defRPr b="0" i="0" sz="202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13"/>
              <a:buFont typeface="Arial"/>
              <a:buNone/>
              <a:defRPr b="0" i="0" sz="1013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13"/>
              <a:buFont typeface="Arial"/>
              <a:buNone/>
              <a:defRPr b="0" i="0" sz="1013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13"/>
              <a:buFont typeface="Arial"/>
              <a:buNone/>
              <a:defRPr b="0" i="0" sz="1013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13"/>
              <a:buFont typeface="Arial"/>
              <a:buNone/>
              <a:defRPr b="0" i="0" sz="1013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13"/>
              <a:buFont typeface="Arial"/>
              <a:buNone/>
              <a:defRPr b="0" i="0" sz="1013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13"/>
              <a:buFont typeface="Arial"/>
              <a:buNone/>
              <a:defRPr b="0" i="0" sz="1013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13"/>
              <a:buFont typeface="Arial"/>
              <a:buNone/>
              <a:defRPr b="0" i="0" sz="1013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13"/>
              <a:buFont typeface="Arial"/>
              <a:buNone/>
              <a:defRPr b="0" i="0" sz="1013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1" name="Google Shape;231;g117d754a163_0_276"/>
          <p:cNvSpPr txBox="1"/>
          <p:nvPr>
            <p:ph idx="1" type="body"/>
          </p:nvPr>
        </p:nvSpPr>
        <p:spPr>
          <a:xfrm>
            <a:off x="457201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8193" lvl="0" marL="4572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781"/>
              <a:buFont typeface="Noto Sans Symbols"/>
              <a:buChar char="▶"/>
              <a:defRPr b="0" i="0" sz="1013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74319" lvl="1" marL="9144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66827" lvl="2" marL="13716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602"/>
              <a:buFont typeface="Noto Sans Symbols"/>
              <a:buChar char="▶"/>
              <a:defRPr b="0" i="0" sz="788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62889" lvl="3" marL="18288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540"/>
              <a:buFont typeface="Noto Sans Symbols"/>
              <a:buChar char="▶"/>
              <a:defRPr b="0" i="0" sz="675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62889" lvl="4" marL="22860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540"/>
              <a:buFont typeface="Noto Sans Symbols"/>
              <a:buChar char="▶"/>
              <a:defRPr b="0" i="0" sz="675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62889" lvl="5" marL="27432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540"/>
              <a:buFont typeface="Noto Sans Symbols"/>
              <a:buChar char="▶"/>
              <a:defRPr b="0" i="0" sz="675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62889" lvl="6" marL="32004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540"/>
              <a:buFont typeface="Noto Sans Symbols"/>
              <a:buChar char="▶"/>
              <a:defRPr b="0" i="0" sz="675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62890" lvl="7" marL="36576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540"/>
              <a:buFont typeface="Noto Sans Symbols"/>
              <a:buChar char="▶"/>
              <a:defRPr b="0" i="0" sz="675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62890" lvl="8" marL="41148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540"/>
              <a:buFont typeface="Noto Sans Symbols"/>
              <a:buChar char="▶"/>
              <a:defRPr b="0" i="0" sz="675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2" name="Google Shape;232;g117d754a163_0_276"/>
          <p:cNvSpPr txBox="1"/>
          <p:nvPr>
            <p:ph idx="2" type="body"/>
          </p:nvPr>
        </p:nvSpPr>
        <p:spPr>
          <a:xfrm>
            <a:off x="4648201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8193" lvl="0" marL="4572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781"/>
              <a:buFont typeface="Noto Sans Symbols"/>
              <a:buChar char="▶"/>
              <a:defRPr b="0" i="0" sz="1013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74319" lvl="1" marL="9144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66827" lvl="2" marL="13716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602"/>
              <a:buFont typeface="Noto Sans Symbols"/>
              <a:buChar char="▶"/>
              <a:defRPr b="0" i="0" sz="788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62889" lvl="3" marL="18288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540"/>
              <a:buFont typeface="Noto Sans Symbols"/>
              <a:buChar char="▶"/>
              <a:defRPr b="0" i="0" sz="675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62889" lvl="4" marL="22860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540"/>
              <a:buFont typeface="Noto Sans Symbols"/>
              <a:buChar char="▶"/>
              <a:defRPr b="0" i="0" sz="675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62889" lvl="5" marL="27432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540"/>
              <a:buFont typeface="Noto Sans Symbols"/>
              <a:buChar char="▶"/>
              <a:defRPr b="0" i="0" sz="675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62889" lvl="6" marL="32004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540"/>
              <a:buFont typeface="Noto Sans Symbols"/>
              <a:buChar char="▶"/>
              <a:defRPr b="0" i="0" sz="675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62890" lvl="7" marL="36576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540"/>
              <a:buFont typeface="Noto Sans Symbols"/>
              <a:buChar char="▶"/>
              <a:defRPr b="0" i="0" sz="675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62890" lvl="8" marL="41148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540"/>
              <a:buFont typeface="Noto Sans Symbols"/>
              <a:buChar char="▶"/>
              <a:defRPr b="0" i="0" sz="675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3" name="Google Shape;233;g117d754a163_0_276"/>
          <p:cNvSpPr txBox="1"/>
          <p:nvPr>
            <p:ph idx="10" type="dt"/>
          </p:nvPr>
        </p:nvSpPr>
        <p:spPr>
          <a:xfrm>
            <a:off x="457201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06"/>
              <a:buFont typeface="Trebuchet MS"/>
              <a:buNone/>
              <a:defRPr b="0" i="0" sz="506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Trebuchet MS"/>
              <a:buNone/>
              <a:defRPr b="0" i="0" sz="1013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Trebuchet MS"/>
              <a:buNone/>
              <a:defRPr b="0" i="0" sz="1013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Trebuchet MS"/>
              <a:buNone/>
              <a:defRPr b="0" i="0" sz="1013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Trebuchet MS"/>
              <a:buNone/>
              <a:defRPr b="0" i="0" sz="1013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Trebuchet MS"/>
              <a:buNone/>
              <a:defRPr b="0" i="0" sz="1013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Trebuchet MS"/>
              <a:buNone/>
              <a:defRPr b="0" i="0" sz="1013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Trebuchet MS"/>
              <a:buNone/>
              <a:defRPr b="0" i="0" sz="1013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Trebuchet MS"/>
              <a:buNone/>
              <a:defRPr b="0" i="0" sz="1013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4" name="Google Shape;234;g117d754a163_0_276"/>
          <p:cNvSpPr txBox="1"/>
          <p:nvPr>
            <p:ph idx="11" type="ftr"/>
          </p:nvPr>
        </p:nvSpPr>
        <p:spPr>
          <a:xfrm>
            <a:off x="3124201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06"/>
              <a:buFont typeface="Trebuchet MS"/>
              <a:buNone/>
              <a:defRPr b="0" i="0" sz="506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Trebuchet MS"/>
              <a:buNone/>
              <a:defRPr b="0" i="0" sz="1013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Trebuchet MS"/>
              <a:buNone/>
              <a:defRPr b="0" i="0" sz="1013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Trebuchet MS"/>
              <a:buNone/>
              <a:defRPr b="0" i="0" sz="1013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Trebuchet MS"/>
              <a:buNone/>
              <a:defRPr b="0" i="0" sz="1013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Trebuchet MS"/>
              <a:buNone/>
              <a:defRPr b="0" i="0" sz="1013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Trebuchet MS"/>
              <a:buNone/>
              <a:defRPr b="0" i="0" sz="1013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Trebuchet MS"/>
              <a:buNone/>
              <a:defRPr b="0" i="0" sz="1013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Trebuchet MS"/>
              <a:buNone/>
              <a:defRPr b="0" i="0" sz="1013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5" name="Google Shape;235;g117d754a163_0_276"/>
          <p:cNvSpPr txBox="1"/>
          <p:nvPr>
            <p:ph idx="12" type="sldNum"/>
          </p:nvPr>
        </p:nvSpPr>
        <p:spPr>
          <a:xfrm>
            <a:off x="6553201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"/>
              <a:buFont typeface="Arial"/>
              <a:buNone/>
              <a:defRPr b="0" i="0" sz="788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"/>
              <a:buFont typeface="Arial"/>
              <a:buNone/>
              <a:defRPr b="0" i="0" sz="788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"/>
              <a:buFont typeface="Arial"/>
              <a:buNone/>
              <a:defRPr b="0" i="0" sz="788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"/>
              <a:buFont typeface="Arial"/>
              <a:buNone/>
              <a:defRPr b="0" i="0" sz="788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"/>
              <a:buFont typeface="Arial"/>
              <a:buNone/>
              <a:defRPr b="0" i="0" sz="788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"/>
              <a:buFont typeface="Arial"/>
              <a:buNone/>
              <a:defRPr b="0" i="0" sz="788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"/>
              <a:buFont typeface="Arial"/>
              <a:buNone/>
              <a:defRPr b="0" i="0" sz="788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"/>
              <a:buFont typeface="Arial"/>
              <a:buNone/>
              <a:defRPr b="0" i="0" sz="788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"/>
              <a:buFont typeface="Arial"/>
              <a:buNone/>
              <a:defRPr b="0" i="0" sz="788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17d754a163_0_283"/>
          <p:cNvSpPr txBox="1"/>
          <p:nvPr>
            <p:ph type="title"/>
          </p:nvPr>
        </p:nvSpPr>
        <p:spPr>
          <a:xfrm>
            <a:off x="342576" y="130631"/>
            <a:ext cx="83442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1" i="0"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g117d754a163_0_283"/>
          <p:cNvSpPr txBox="1"/>
          <p:nvPr>
            <p:ph idx="1" type="body"/>
          </p:nvPr>
        </p:nvSpPr>
        <p:spPr>
          <a:xfrm>
            <a:off x="342901" y="1227670"/>
            <a:ext cx="8343900" cy="31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Noto Sans Symbols"/>
              <a:buChar char="▪"/>
              <a:defRPr b="0" i="0"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0519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920"/>
              <a:buFont typeface="Arial"/>
              <a:buChar char="►"/>
              <a:defRPr b="0" i="0"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 b="0" i="0"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0519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20"/>
              <a:buFont typeface="Courier New"/>
              <a:buChar char="o"/>
              <a:defRPr b="0" i="0"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17d754a163_0_286"/>
          <p:cNvSpPr txBox="1"/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g117d754a163_0_286"/>
          <p:cNvSpPr txBox="1"/>
          <p:nvPr>
            <p:ph idx="1" type="body"/>
          </p:nvPr>
        </p:nvSpPr>
        <p:spPr>
          <a:xfrm>
            <a:off x="822960" y="1384301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42" name="Google Shape;242;g117d754a163_0_286"/>
          <p:cNvSpPr txBox="1"/>
          <p:nvPr>
            <p:ph idx="2" type="body"/>
          </p:nvPr>
        </p:nvSpPr>
        <p:spPr>
          <a:xfrm>
            <a:off x="4663440" y="1384301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43" name="Google Shape;243;g117d754a163_0_286"/>
          <p:cNvSpPr txBox="1"/>
          <p:nvPr>
            <p:ph idx="10" type="dt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g117d754a163_0_286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g117d754a163_0_286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Slide - Logo, Bar, No Image">
  <p:cSld name="Section Divider Slide - Logo, Bar, No Image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17d754a163_0_294"/>
          <p:cNvSpPr txBox="1"/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g117d754a163_0_294"/>
          <p:cNvSpPr txBox="1"/>
          <p:nvPr>
            <p:ph idx="10" type="dt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g117d754a163_0_294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g117d754a163_0_294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- Large Image, Title">
  <p:cSld name="Image Slide - Large Image, Title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17d754a163_0_299"/>
          <p:cNvSpPr txBox="1"/>
          <p:nvPr/>
        </p:nvSpPr>
        <p:spPr>
          <a:xfrm>
            <a:off x="78581" y="4988122"/>
            <a:ext cx="2057400" cy="1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117d754a163_0_299"/>
          <p:cNvSpPr/>
          <p:nvPr>
            <p:ph idx="2" type="pic"/>
          </p:nvPr>
        </p:nvSpPr>
        <p:spPr>
          <a:xfrm>
            <a:off x="628650" y="921544"/>
            <a:ext cx="7886700" cy="41703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sp>
      <p:sp>
        <p:nvSpPr>
          <p:cNvPr id="255" name="Google Shape;255;g117d754a163_0_299"/>
          <p:cNvSpPr txBox="1"/>
          <p:nvPr>
            <p:ph type="title"/>
          </p:nvPr>
        </p:nvSpPr>
        <p:spPr>
          <a:xfrm>
            <a:off x="628650" y="73820"/>
            <a:ext cx="78867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i="1" sz="2800">
                <a:solidFill>
                  <a:srgbClr val="288DC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17d754a163_0_303"/>
          <p:cNvSpPr/>
          <p:nvPr/>
        </p:nvSpPr>
        <p:spPr>
          <a:xfrm>
            <a:off x="2382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117d754a163_0_303"/>
          <p:cNvSpPr/>
          <p:nvPr/>
        </p:nvSpPr>
        <p:spPr>
          <a:xfrm>
            <a:off x="12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g117d754a163_0_303"/>
          <p:cNvSpPr txBox="1"/>
          <p:nvPr>
            <p:ph type="title"/>
          </p:nvPr>
        </p:nvSpPr>
        <p:spPr>
          <a:xfrm>
            <a:off x="822960" y="569214"/>
            <a:ext cx="7543800" cy="267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g117d754a163_0_303"/>
          <p:cNvSpPr txBox="1"/>
          <p:nvPr>
            <p:ph idx="1" type="body"/>
          </p:nvPr>
        </p:nvSpPr>
        <p:spPr>
          <a:xfrm>
            <a:off x="822960" y="3339846"/>
            <a:ext cx="7543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1" name="Google Shape;261;g117d754a163_0_303"/>
          <p:cNvSpPr txBox="1"/>
          <p:nvPr>
            <p:ph idx="10" type="dt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g117d754a163_0_303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g117d754a163_0_303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64" name="Google Shape;264;g117d754a163_0_303"/>
          <p:cNvCxnSpPr/>
          <p:nvPr/>
        </p:nvCxnSpPr>
        <p:spPr>
          <a:xfrm>
            <a:off x="905744" y="3257550"/>
            <a:ext cx="74067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17d754a163_0_312"/>
          <p:cNvSpPr/>
          <p:nvPr/>
        </p:nvSpPr>
        <p:spPr>
          <a:xfrm>
            <a:off x="13" y="0"/>
            <a:ext cx="30381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117d754a163_0_312"/>
          <p:cNvSpPr/>
          <p:nvPr/>
        </p:nvSpPr>
        <p:spPr>
          <a:xfrm>
            <a:off x="3030053" y="0"/>
            <a:ext cx="48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117d754a163_0_312"/>
          <p:cNvSpPr txBox="1"/>
          <p:nvPr>
            <p:ph type="title"/>
          </p:nvPr>
        </p:nvSpPr>
        <p:spPr>
          <a:xfrm>
            <a:off x="342900" y="445769"/>
            <a:ext cx="24003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g117d754a163_0_312"/>
          <p:cNvSpPr txBox="1"/>
          <p:nvPr>
            <p:ph idx="1" type="body"/>
          </p:nvPr>
        </p:nvSpPr>
        <p:spPr>
          <a:xfrm>
            <a:off x="3600450" y="548640"/>
            <a:ext cx="48693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70" name="Google Shape;270;g117d754a163_0_312"/>
          <p:cNvSpPr txBox="1"/>
          <p:nvPr>
            <p:ph idx="2" type="body"/>
          </p:nvPr>
        </p:nvSpPr>
        <p:spPr>
          <a:xfrm>
            <a:off x="342900" y="2194560"/>
            <a:ext cx="2400300" cy="2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71" name="Google Shape;271;g117d754a163_0_312"/>
          <p:cNvSpPr txBox="1"/>
          <p:nvPr>
            <p:ph idx="10" type="dt"/>
          </p:nvPr>
        </p:nvSpPr>
        <p:spPr>
          <a:xfrm>
            <a:off x="349134" y="4844839"/>
            <a:ext cx="1963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g117d754a163_0_312"/>
          <p:cNvSpPr txBox="1"/>
          <p:nvPr>
            <p:ph idx="11" type="ftr"/>
          </p:nvPr>
        </p:nvSpPr>
        <p:spPr>
          <a:xfrm>
            <a:off x="3600450" y="4844839"/>
            <a:ext cx="3486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g117d754a163_0_312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17d754a163_0_321"/>
          <p:cNvSpPr/>
          <p:nvPr/>
        </p:nvSpPr>
        <p:spPr>
          <a:xfrm>
            <a:off x="0" y="3714750"/>
            <a:ext cx="9141600" cy="14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117d754a163_0_321"/>
          <p:cNvSpPr/>
          <p:nvPr/>
        </p:nvSpPr>
        <p:spPr>
          <a:xfrm>
            <a:off x="12" y="368630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117d754a163_0_321"/>
          <p:cNvSpPr txBox="1"/>
          <p:nvPr>
            <p:ph type="title"/>
          </p:nvPr>
        </p:nvSpPr>
        <p:spPr>
          <a:xfrm>
            <a:off x="822960" y="3806190"/>
            <a:ext cx="75894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g117d754a163_0_321"/>
          <p:cNvSpPr/>
          <p:nvPr>
            <p:ph idx="2" type="pic"/>
          </p:nvPr>
        </p:nvSpPr>
        <p:spPr>
          <a:xfrm>
            <a:off x="12" y="0"/>
            <a:ext cx="9144000" cy="3686400"/>
          </a:xfrm>
          <a:prstGeom prst="rect">
            <a:avLst/>
          </a:prstGeom>
          <a:solidFill>
            <a:srgbClr val="BECAD4"/>
          </a:solidFill>
          <a:ln>
            <a:noFill/>
          </a:ln>
        </p:spPr>
      </p:sp>
      <p:sp>
        <p:nvSpPr>
          <p:cNvPr id="279" name="Google Shape;279;g117d754a163_0_321"/>
          <p:cNvSpPr txBox="1"/>
          <p:nvPr>
            <p:ph idx="1" type="body"/>
          </p:nvPr>
        </p:nvSpPr>
        <p:spPr>
          <a:xfrm>
            <a:off x="822960" y="4430268"/>
            <a:ext cx="7589400" cy="4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80" name="Google Shape;280;g117d754a163_0_321"/>
          <p:cNvSpPr txBox="1"/>
          <p:nvPr>
            <p:ph idx="10" type="dt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g117d754a163_0_321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g117d754a163_0_321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5">
  <p:cSld name="OBJECT_5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0113fea4be_5_456"/>
          <p:cNvSpPr txBox="1"/>
          <p:nvPr>
            <p:ph idx="11" type="ftr"/>
          </p:nvPr>
        </p:nvSpPr>
        <p:spPr>
          <a:xfrm>
            <a:off x="3108960" y="4783455"/>
            <a:ext cx="29262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g10113fea4be_5_456"/>
          <p:cNvSpPr txBox="1"/>
          <p:nvPr>
            <p:ph idx="10" type="dt"/>
          </p:nvPr>
        </p:nvSpPr>
        <p:spPr>
          <a:xfrm>
            <a:off x="45720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g10113fea4be_5_456"/>
          <p:cNvSpPr txBox="1"/>
          <p:nvPr>
            <p:ph idx="12" type="sldNum"/>
          </p:nvPr>
        </p:nvSpPr>
        <p:spPr>
          <a:xfrm>
            <a:off x="6583680" y="4783455"/>
            <a:ext cx="21030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17d754a163_0_330"/>
          <p:cNvSpPr txBox="1"/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g117d754a163_0_330"/>
          <p:cNvSpPr txBox="1"/>
          <p:nvPr>
            <p:ph idx="1" type="body"/>
          </p:nvPr>
        </p:nvSpPr>
        <p:spPr>
          <a:xfrm rot="5400000">
            <a:off x="3086160" y="-878899"/>
            <a:ext cx="3017400" cy="7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86" name="Google Shape;286;g117d754a163_0_330"/>
          <p:cNvSpPr txBox="1"/>
          <p:nvPr>
            <p:ph idx="10" type="dt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g117d754a163_0_330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g117d754a163_0_330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17d754a163_0_336"/>
          <p:cNvSpPr/>
          <p:nvPr/>
        </p:nvSpPr>
        <p:spPr>
          <a:xfrm>
            <a:off x="2382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117d754a163_0_336"/>
          <p:cNvSpPr/>
          <p:nvPr/>
        </p:nvSpPr>
        <p:spPr>
          <a:xfrm>
            <a:off x="12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117d754a163_0_336"/>
          <p:cNvSpPr txBox="1"/>
          <p:nvPr>
            <p:ph type="title"/>
          </p:nvPr>
        </p:nvSpPr>
        <p:spPr>
          <a:xfrm rot="5400000">
            <a:off x="5369551" y="1483426"/>
            <a:ext cx="4320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g117d754a163_0_336"/>
          <p:cNvSpPr txBox="1"/>
          <p:nvPr>
            <p:ph idx="1" type="body"/>
          </p:nvPr>
        </p:nvSpPr>
        <p:spPr>
          <a:xfrm rot="5400000">
            <a:off x="1368975" y="-431174"/>
            <a:ext cx="4320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94" name="Google Shape;294;g117d754a163_0_336"/>
          <p:cNvSpPr txBox="1"/>
          <p:nvPr>
            <p:ph idx="10" type="dt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g117d754a163_0_336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g117d754a163_0_336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17d754a163_0_344"/>
          <p:cNvSpPr txBox="1"/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g117d754a163_0_344"/>
          <p:cNvSpPr txBox="1"/>
          <p:nvPr>
            <p:ph idx="1" type="body"/>
          </p:nvPr>
        </p:nvSpPr>
        <p:spPr>
          <a:xfrm>
            <a:off x="822960" y="1384539"/>
            <a:ext cx="3703200" cy="5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00" name="Google Shape;300;g117d754a163_0_344"/>
          <p:cNvSpPr txBox="1"/>
          <p:nvPr>
            <p:ph idx="2" type="body"/>
          </p:nvPr>
        </p:nvSpPr>
        <p:spPr>
          <a:xfrm>
            <a:off x="822960" y="1936751"/>
            <a:ext cx="3703200" cy="24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01" name="Google Shape;301;g117d754a163_0_344"/>
          <p:cNvSpPr txBox="1"/>
          <p:nvPr>
            <p:ph idx="3" type="body"/>
          </p:nvPr>
        </p:nvSpPr>
        <p:spPr>
          <a:xfrm>
            <a:off x="4663440" y="1384539"/>
            <a:ext cx="3703200" cy="5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02" name="Google Shape;302;g117d754a163_0_344"/>
          <p:cNvSpPr txBox="1"/>
          <p:nvPr>
            <p:ph idx="4" type="body"/>
          </p:nvPr>
        </p:nvSpPr>
        <p:spPr>
          <a:xfrm>
            <a:off x="4663440" y="1936750"/>
            <a:ext cx="3703200" cy="24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03" name="Google Shape;303;g117d754a163_0_344"/>
          <p:cNvSpPr txBox="1"/>
          <p:nvPr>
            <p:ph idx="10" type="dt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g117d754a163_0_344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g117d754a163_0_344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17d754a163_0_353"/>
          <p:cNvSpPr txBox="1"/>
          <p:nvPr>
            <p:ph type="title"/>
          </p:nvPr>
        </p:nvSpPr>
        <p:spPr>
          <a:xfrm>
            <a:off x="342576" y="130631"/>
            <a:ext cx="83442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1" i="0"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g117d754a163_0_353"/>
          <p:cNvSpPr txBox="1"/>
          <p:nvPr>
            <p:ph idx="1" type="body"/>
          </p:nvPr>
        </p:nvSpPr>
        <p:spPr>
          <a:xfrm>
            <a:off x="342901" y="1227670"/>
            <a:ext cx="8343900" cy="31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Noto Sans Symbols"/>
              <a:buChar char="▪"/>
              <a:defRPr b="0" i="0"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0519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920"/>
              <a:buFont typeface="Arial"/>
              <a:buChar char="►"/>
              <a:defRPr b="0" i="0"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 b="0" i="0"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0519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20"/>
              <a:buFont typeface="Courier New"/>
              <a:buChar char="o"/>
              <a:defRPr b="0" i="0"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3">
  <p:cSld name="OBJECT_3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17d754a163_0_356"/>
          <p:cNvSpPr txBox="1"/>
          <p:nvPr>
            <p:ph idx="11" type="ftr"/>
          </p:nvPr>
        </p:nvSpPr>
        <p:spPr>
          <a:xfrm>
            <a:off x="3108960" y="4783455"/>
            <a:ext cx="29262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g117d754a163_0_356"/>
          <p:cNvSpPr txBox="1"/>
          <p:nvPr>
            <p:ph idx="10" type="dt"/>
          </p:nvPr>
        </p:nvSpPr>
        <p:spPr>
          <a:xfrm>
            <a:off x="45720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g117d754a163_0_356"/>
          <p:cNvSpPr txBox="1"/>
          <p:nvPr>
            <p:ph idx="12" type="sldNum"/>
          </p:nvPr>
        </p:nvSpPr>
        <p:spPr>
          <a:xfrm>
            <a:off x="6583680" y="4783455"/>
            <a:ext cx="21030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90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4">
  <p:cSld name="OBJECT_4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17d754a163_0_360"/>
          <p:cNvSpPr txBox="1"/>
          <p:nvPr>
            <p:ph idx="11" type="ftr"/>
          </p:nvPr>
        </p:nvSpPr>
        <p:spPr>
          <a:xfrm>
            <a:off x="3108960" y="4783455"/>
            <a:ext cx="29262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g117d754a163_0_360"/>
          <p:cNvSpPr txBox="1"/>
          <p:nvPr>
            <p:ph idx="10" type="dt"/>
          </p:nvPr>
        </p:nvSpPr>
        <p:spPr>
          <a:xfrm>
            <a:off x="45720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g117d754a163_0_360"/>
          <p:cNvSpPr txBox="1"/>
          <p:nvPr>
            <p:ph idx="12" type="sldNum"/>
          </p:nvPr>
        </p:nvSpPr>
        <p:spPr>
          <a:xfrm>
            <a:off x="6583680" y="4783455"/>
            <a:ext cx="21030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5">
  <p:cSld name="OBJECT_5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17d754a163_0_364"/>
          <p:cNvSpPr txBox="1"/>
          <p:nvPr>
            <p:ph idx="11" type="ftr"/>
          </p:nvPr>
        </p:nvSpPr>
        <p:spPr>
          <a:xfrm>
            <a:off x="3108960" y="4783455"/>
            <a:ext cx="29262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g117d754a163_0_364"/>
          <p:cNvSpPr txBox="1"/>
          <p:nvPr>
            <p:ph idx="10" type="dt"/>
          </p:nvPr>
        </p:nvSpPr>
        <p:spPr>
          <a:xfrm>
            <a:off x="45720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g117d754a163_0_364"/>
          <p:cNvSpPr txBox="1"/>
          <p:nvPr>
            <p:ph idx="12" type="sldNum"/>
          </p:nvPr>
        </p:nvSpPr>
        <p:spPr>
          <a:xfrm>
            <a:off x="6583680" y="4783455"/>
            <a:ext cx="21030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OBJECT_1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b89a46a090_0_205"/>
          <p:cNvSpPr txBox="1"/>
          <p:nvPr>
            <p:ph idx="11" type="ftr"/>
          </p:nvPr>
        </p:nvSpPr>
        <p:spPr>
          <a:xfrm>
            <a:off x="3108960" y="4783455"/>
            <a:ext cx="29262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g2b89a46a090_0_205"/>
          <p:cNvSpPr txBox="1"/>
          <p:nvPr>
            <p:ph idx="10" type="dt"/>
          </p:nvPr>
        </p:nvSpPr>
        <p:spPr>
          <a:xfrm>
            <a:off x="45720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1" name="Google Shape;341;g2b89a46a090_0_205"/>
          <p:cNvSpPr txBox="1"/>
          <p:nvPr>
            <p:ph idx="12" type="sldNum"/>
          </p:nvPr>
        </p:nvSpPr>
        <p:spPr>
          <a:xfrm>
            <a:off x="6583680" y="4783455"/>
            <a:ext cx="21030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OBJECT_2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b89a46a090_0_209"/>
          <p:cNvSpPr txBox="1"/>
          <p:nvPr>
            <p:ph idx="11" type="ftr"/>
          </p:nvPr>
        </p:nvSpPr>
        <p:spPr>
          <a:xfrm>
            <a:off x="3108960" y="4783455"/>
            <a:ext cx="29262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g2b89a46a090_0_209"/>
          <p:cNvSpPr txBox="1"/>
          <p:nvPr>
            <p:ph idx="10" type="dt"/>
          </p:nvPr>
        </p:nvSpPr>
        <p:spPr>
          <a:xfrm>
            <a:off x="45720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5" name="Google Shape;345;g2b89a46a090_0_209"/>
          <p:cNvSpPr txBox="1"/>
          <p:nvPr>
            <p:ph idx="12" type="sldNum"/>
          </p:nvPr>
        </p:nvSpPr>
        <p:spPr>
          <a:xfrm>
            <a:off x="6583680" y="4783455"/>
            <a:ext cx="21030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90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5">
  <p:cSld name="OBJECT_5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b89a46a090_0_213"/>
          <p:cNvSpPr txBox="1"/>
          <p:nvPr>
            <p:ph idx="11" type="ftr"/>
          </p:nvPr>
        </p:nvSpPr>
        <p:spPr>
          <a:xfrm>
            <a:off x="3108960" y="4783455"/>
            <a:ext cx="29262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8" name="Google Shape;348;g2b89a46a090_0_213"/>
          <p:cNvSpPr txBox="1"/>
          <p:nvPr>
            <p:ph idx="10" type="dt"/>
          </p:nvPr>
        </p:nvSpPr>
        <p:spPr>
          <a:xfrm>
            <a:off x="45720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9" name="Google Shape;349;g2b89a46a090_0_213"/>
          <p:cNvSpPr txBox="1"/>
          <p:nvPr>
            <p:ph idx="12" type="sldNum"/>
          </p:nvPr>
        </p:nvSpPr>
        <p:spPr>
          <a:xfrm>
            <a:off x="6583680" y="4783455"/>
            <a:ext cx="21030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25"/>
              <a:buFont typeface="Trebuchet MS"/>
              <a:buNone/>
              <a:defRPr b="0" i="0" sz="202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13"/>
              <a:buFont typeface="Arial"/>
              <a:buNone/>
              <a:defRPr b="0" i="0" sz="1013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13"/>
              <a:buFont typeface="Arial"/>
              <a:buNone/>
              <a:defRPr b="0" i="0" sz="1013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13"/>
              <a:buFont typeface="Arial"/>
              <a:buNone/>
              <a:defRPr b="0" i="0" sz="1013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13"/>
              <a:buFont typeface="Arial"/>
              <a:buNone/>
              <a:defRPr b="0" i="0" sz="1013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13"/>
              <a:buFont typeface="Arial"/>
              <a:buNone/>
              <a:defRPr b="0" i="0" sz="1013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13"/>
              <a:buFont typeface="Arial"/>
              <a:buNone/>
              <a:defRPr b="0" i="0" sz="1013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13"/>
              <a:buFont typeface="Arial"/>
              <a:buNone/>
              <a:defRPr b="0" i="0" sz="1013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13"/>
              <a:buFont typeface="Arial"/>
              <a:buNone/>
              <a:defRPr b="0" i="0" sz="1013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0" name="Google Shape;50;p71"/>
          <p:cNvSpPr txBox="1"/>
          <p:nvPr>
            <p:ph idx="1" type="body"/>
          </p:nvPr>
        </p:nvSpPr>
        <p:spPr>
          <a:xfrm>
            <a:off x="457201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8193" lvl="0" marL="4572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781"/>
              <a:buFont typeface="Noto Sans Symbols"/>
              <a:buChar char="▶"/>
              <a:defRPr b="0" i="0" sz="1013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74319" lvl="1" marL="9144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66827" lvl="2" marL="13716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602"/>
              <a:buFont typeface="Noto Sans Symbols"/>
              <a:buChar char="▶"/>
              <a:defRPr b="0" i="0" sz="788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62889" lvl="3" marL="18288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540"/>
              <a:buFont typeface="Noto Sans Symbols"/>
              <a:buChar char="▶"/>
              <a:defRPr b="0" i="0" sz="675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62889" lvl="4" marL="22860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540"/>
              <a:buFont typeface="Noto Sans Symbols"/>
              <a:buChar char="▶"/>
              <a:defRPr b="0" i="0" sz="675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62889" lvl="5" marL="27432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540"/>
              <a:buFont typeface="Noto Sans Symbols"/>
              <a:buChar char="▶"/>
              <a:defRPr b="0" i="0" sz="675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62889" lvl="6" marL="32004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540"/>
              <a:buFont typeface="Noto Sans Symbols"/>
              <a:buChar char="▶"/>
              <a:defRPr b="0" i="0" sz="675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62890" lvl="7" marL="36576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540"/>
              <a:buFont typeface="Noto Sans Symbols"/>
              <a:buChar char="▶"/>
              <a:defRPr b="0" i="0" sz="675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62890" lvl="8" marL="41148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540"/>
              <a:buFont typeface="Noto Sans Symbols"/>
              <a:buChar char="▶"/>
              <a:defRPr b="0" i="0" sz="675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1" name="Google Shape;51;p71"/>
          <p:cNvSpPr txBox="1"/>
          <p:nvPr>
            <p:ph idx="2" type="body"/>
          </p:nvPr>
        </p:nvSpPr>
        <p:spPr>
          <a:xfrm>
            <a:off x="4648201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8193" lvl="0" marL="4572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781"/>
              <a:buFont typeface="Noto Sans Symbols"/>
              <a:buChar char="▶"/>
              <a:defRPr b="0" i="0" sz="1013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74319" lvl="1" marL="9144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66827" lvl="2" marL="13716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602"/>
              <a:buFont typeface="Noto Sans Symbols"/>
              <a:buChar char="▶"/>
              <a:defRPr b="0" i="0" sz="788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62889" lvl="3" marL="18288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540"/>
              <a:buFont typeface="Noto Sans Symbols"/>
              <a:buChar char="▶"/>
              <a:defRPr b="0" i="0" sz="675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62889" lvl="4" marL="22860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540"/>
              <a:buFont typeface="Noto Sans Symbols"/>
              <a:buChar char="▶"/>
              <a:defRPr b="0" i="0" sz="675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62889" lvl="5" marL="27432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540"/>
              <a:buFont typeface="Noto Sans Symbols"/>
              <a:buChar char="▶"/>
              <a:defRPr b="0" i="0" sz="675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62889" lvl="6" marL="32004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540"/>
              <a:buFont typeface="Noto Sans Symbols"/>
              <a:buChar char="▶"/>
              <a:defRPr b="0" i="0" sz="675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62890" lvl="7" marL="36576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540"/>
              <a:buFont typeface="Noto Sans Symbols"/>
              <a:buChar char="▶"/>
              <a:defRPr b="0" i="0" sz="675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62890" lvl="8" marL="41148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540"/>
              <a:buFont typeface="Noto Sans Symbols"/>
              <a:buChar char="▶"/>
              <a:defRPr b="0" i="0" sz="675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2" name="Google Shape;52;p71"/>
          <p:cNvSpPr txBox="1"/>
          <p:nvPr>
            <p:ph idx="10" type="dt"/>
          </p:nvPr>
        </p:nvSpPr>
        <p:spPr>
          <a:xfrm>
            <a:off x="457201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06"/>
              <a:buFont typeface="Trebuchet MS"/>
              <a:buNone/>
              <a:defRPr b="0" i="0" sz="506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Trebuchet MS"/>
              <a:buNone/>
              <a:defRPr b="0" i="0" sz="1013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Trebuchet MS"/>
              <a:buNone/>
              <a:defRPr b="0" i="0" sz="1013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Trebuchet MS"/>
              <a:buNone/>
              <a:defRPr b="0" i="0" sz="1013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Trebuchet MS"/>
              <a:buNone/>
              <a:defRPr b="0" i="0" sz="1013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Trebuchet MS"/>
              <a:buNone/>
              <a:defRPr b="0" i="0" sz="1013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Trebuchet MS"/>
              <a:buNone/>
              <a:defRPr b="0" i="0" sz="1013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Trebuchet MS"/>
              <a:buNone/>
              <a:defRPr b="0" i="0" sz="1013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Trebuchet MS"/>
              <a:buNone/>
              <a:defRPr b="0" i="0" sz="1013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3" name="Google Shape;53;p71"/>
          <p:cNvSpPr txBox="1"/>
          <p:nvPr>
            <p:ph idx="11" type="ftr"/>
          </p:nvPr>
        </p:nvSpPr>
        <p:spPr>
          <a:xfrm>
            <a:off x="3124201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06"/>
              <a:buFont typeface="Trebuchet MS"/>
              <a:buNone/>
              <a:defRPr b="0" i="0" sz="506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Trebuchet MS"/>
              <a:buNone/>
              <a:defRPr b="0" i="0" sz="1013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Trebuchet MS"/>
              <a:buNone/>
              <a:defRPr b="0" i="0" sz="1013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Trebuchet MS"/>
              <a:buNone/>
              <a:defRPr b="0" i="0" sz="1013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Trebuchet MS"/>
              <a:buNone/>
              <a:defRPr b="0" i="0" sz="1013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Trebuchet MS"/>
              <a:buNone/>
              <a:defRPr b="0" i="0" sz="1013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Trebuchet MS"/>
              <a:buNone/>
              <a:defRPr b="0" i="0" sz="1013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Trebuchet MS"/>
              <a:buNone/>
              <a:defRPr b="0" i="0" sz="1013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Trebuchet MS"/>
              <a:buNone/>
              <a:defRPr b="0" i="0" sz="1013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4" name="Google Shape;54;p71"/>
          <p:cNvSpPr txBox="1"/>
          <p:nvPr>
            <p:ph idx="12" type="sldNum"/>
          </p:nvPr>
        </p:nvSpPr>
        <p:spPr>
          <a:xfrm>
            <a:off x="6553201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"/>
              <a:buFont typeface="Arial"/>
              <a:buNone/>
              <a:defRPr b="0" i="0" sz="788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"/>
              <a:buFont typeface="Arial"/>
              <a:buNone/>
              <a:defRPr b="0" i="0" sz="788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"/>
              <a:buFont typeface="Arial"/>
              <a:buNone/>
              <a:defRPr b="0" i="0" sz="788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"/>
              <a:buFont typeface="Arial"/>
              <a:buNone/>
              <a:defRPr b="0" i="0" sz="788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"/>
              <a:buFont typeface="Arial"/>
              <a:buNone/>
              <a:defRPr b="0" i="0" sz="788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"/>
              <a:buFont typeface="Arial"/>
              <a:buNone/>
              <a:defRPr b="0" i="0" sz="788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"/>
              <a:buFont typeface="Arial"/>
              <a:buNone/>
              <a:defRPr b="0" i="0" sz="788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"/>
              <a:buFont typeface="Arial"/>
              <a:buNone/>
              <a:defRPr b="0" i="0" sz="788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"/>
              <a:buFont typeface="Arial"/>
              <a:buNone/>
              <a:defRPr b="0" i="0" sz="788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Basic" type="obj">
  <p:cSld name="OBJECT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b89a46a090_0_217"/>
          <p:cNvSpPr txBox="1"/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2" name="Google Shape;352;g2b89a46a090_0_217"/>
          <p:cNvSpPr txBox="1"/>
          <p:nvPr>
            <p:ph idx="1" type="body"/>
          </p:nvPr>
        </p:nvSpPr>
        <p:spPr>
          <a:xfrm>
            <a:off x="822959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53" name="Google Shape;353;g2b89a46a090_0_217"/>
          <p:cNvSpPr txBox="1"/>
          <p:nvPr>
            <p:ph idx="10" type="dt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4" name="Google Shape;354;g2b89a46a090_0_217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5" name="Google Shape;355;g2b89a46a090_0_217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6" name="Google Shape;356;g2b89a46a090_0_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97243" y="4542595"/>
            <a:ext cx="962384" cy="469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g2b89a46a090_0_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4622" y="4542573"/>
            <a:ext cx="987425" cy="4742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8" name="Google Shape;358;g2b89a46a090_0_217"/>
          <p:cNvGrpSpPr/>
          <p:nvPr/>
        </p:nvGrpSpPr>
        <p:grpSpPr>
          <a:xfrm>
            <a:off x="4705" y="4435119"/>
            <a:ext cx="9139359" cy="709613"/>
            <a:chOff x="9410" y="8870250"/>
            <a:chExt cx="18278717" cy="1419225"/>
          </a:xfrm>
        </p:grpSpPr>
        <p:sp>
          <p:nvSpPr>
            <p:cNvPr id="359" name="Google Shape;359;g2b89a46a090_0_217"/>
            <p:cNvSpPr/>
            <p:nvPr/>
          </p:nvSpPr>
          <p:spPr>
            <a:xfrm>
              <a:off x="9410" y="8870250"/>
              <a:ext cx="11386185" cy="1419225"/>
            </a:xfrm>
            <a:custGeom>
              <a:rect b="b" l="l" r="r" t="t"/>
              <a:pathLst>
                <a:path extrusionOk="0" h="1419225" w="11386185">
                  <a:moveTo>
                    <a:pt x="11385791" y="1416748"/>
                  </a:moveTo>
                  <a:lnTo>
                    <a:pt x="0" y="1416748"/>
                  </a:lnTo>
                  <a:lnTo>
                    <a:pt x="0" y="1419225"/>
                  </a:lnTo>
                  <a:lnTo>
                    <a:pt x="11385791" y="1419225"/>
                  </a:lnTo>
                  <a:lnTo>
                    <a:pt x="11385791" y="1416748"/>
                  </a:lnTo>
                  <a:close/>
                </a:path>
                <a:path extrusionOk="0" h="1419225" w="11386185">
                  <a:moveTo>
                    <a:pt x="11385791" y="0"/>
                  </a:moveTo>
                  <a:lnTo>
                    <a:pt x="0" y="0"/>
                  </a:lnTo>
                  <a:lnTo>
                    <a:pt x="0" y="975753"/>
                  </a:lnTo>
                  <a:lnTo>
                    <a:pt x="11385791" y="975753"/>
                  </a:lnTo>
                  <a:lnTo>
                    <a:pt x="11385791" y="0"/>
                  </a:lnTo>
                  <a:close/>
                </a:path>
              </a:pathLst>
            </a:custGeom>
            <a:solidFill>
              <a:srgbClr val="1753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g2b89a46a090_0_217"/>
            <p:cNvSpPr/>
            <p:nvPr/>
          </p:nvSpPr>
          <p:spPr>
            <a:xfrm>
              <a:off x="11395202" y="8870250"/>
              <a:ext cx="6892925" cy="1417320"/>
            </a:xfrm>
            <a:custGeom>
              <a:rect b="b" l="l" r="r" t="t"/>
              <a:pathLst>
                <a:path extrusionOk="0" h="1417320" w="6892925">
                  <a:moveTo>
                    <a:pt x="0" y="0"/>
                  </a:moveTo>
                  <a:lnTo>
                    <a:pt x="6892797" y="0"/>
                  </a:lnTo>
                  <a:lnTo>
                    <a:pt x="6892797" y="1416749"/>
                  </a:lnTo>
                  <a:lnTo>
                    <a:pt x="0" y="14167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1" name="Google Shape;361;g2b89a46a090_0_2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409532" y="9002345"/>
              <a:ext cx="2428874" cy="1095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2" name="Google Shape;362;g2b89a46a090_0_2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5453044" y="8983295"/>
              <a:ext cx="2209799" cy="12858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3" name="Google Shape;363;g2b89a46a090_0_217"/>
            <p:cNvSpPr/>
            <p:nvPr/>
          </p:nvSpPr>
          <p:spPr>
            <a:xfrm>
              <a:off x="9629" y="9845999"/>
              <a:ext cx="11382375" cy="441325"/>
            </a:xfrm>
            <a:custGeom>
              <a:rect b="b" l="l" r="r" t="t"/>
              <a:pathLst>
                <a:path extrusionOk="0" h="441325" w="11382375">
                  <a:moveTo>
                    <a:pt x="0" y="0"/>
                  </a:moveTo>
                  <a:lnTo>
                    <a:pt x="11381939" y="0"/>
                  </a:lnTo>
                  <a:lnTo>
                    <a:pt x="11381939" y="441000"/>
                  </a:lnTo>
                  <a:lnTo>
                    <a:pt x="0" y="44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D53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b89a46a090_0_2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25"/>
              <a:buFont typeface="Trebuchet MS"/>
              <a:buNone/>
              <a:defRPr b="0" i="0" sz="202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13"/>
              <a:buFont typeface="Arial"/>
              <a:buNone/>
              <a:defRPr b="0" i="0" sz="1013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13"/>
              <a:buFont typeface="Arial"/>
              <a:buNone/>
              <a:defRPr b="0" i="0" sz="1013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13"/>
              <a:buFont typeface="Arial"/>
              <a:buNone/>
              <a:defRPr b="0" i="0" sz="1013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13"/>
              <a:buFont typeface="Arial"/>
              <a:buNone/>
              <a:defRPr b="0" i="0" sz="1013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13"/>
              <a:buFont typeface="Arial"/>
              <a:buNone/>
              <a:defRPr b="0" i="0" sz="1013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13"/>
              <a:buFont typeface="Arial"/>
              <a:buNone/>
              <a:defRPr b="0" i="0" sz="1013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13"/>
              <a:buFont typeface="Arial"/>
              <a:buNone/>
              <a:defRPr b="0" i="0" sz="1013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13"/>
              <a:buFont typeface="Arial"/>
              <a:buNone/>
              <a:defRPr b="0" i="0" sz="1013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66" name="Google Shape;366;g2b89a46a090_0_231"/>
          <p:cNvSpPr txBox="1"/>
          <p:nvPr>
            <p:ph idx="1" type="body"/>
          </p:nvPr>
        </p:nvSpPr>
        <p:spPr>
          <a:xfrm>
            <a:off x="457201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8193" lvl="0" marL="4572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781"/>
              <a:buFont typeface="Noto Sans Symbols"/>
              <a:buChar char="▶"/>
              <a:defRPr b="0" i="0" sz="1013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74319" lvl="1" marL="9144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66827" lvl="2" marL="13716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602"/>
              <a:buFont typeface="Noto Sans Symbols"/>
              <a:buChar char="▶"/>
              <a:defRPr b="0" i="0" sz="788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62889" lvl="3" marL="18288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540"/>
              <a:buFont typeface="Noto Sans Symbols"/>
              <a:buChar char="▶"/>
              <a:defRPr b="0" i="0" sz="675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62889" lvl="4" marL="22860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540"/>
              <a:buFont typeface="Noto Sans Symbols"/>
              <a:buChar char="▶"/>
              <a:defRPr b="0" i="0" sz="675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62889" lvl="5" marL="27432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540"/>
              <a:buFont typeface="Noto Sans Symbols"/>
              <a:buChar char="▶"/>
              <a:defRPr b="0" i="0" sz="675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62889" lvl="6" marL="32004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540"/>
              <a:buFont typeface="Noto Sans Symbols"/>
              <a:buChar char="▶"/>
              <a:defRPr b="0" i="0" sz="675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62890" lvl="7" marL="36576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540"/>
              <a:buFont typeface="Noto Sans Symbols"/>
              <a:buChar char="▶"/>
              <a:defRPr b="0" i="0" sz="675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62890" lvl="8" marL="41148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540"/>
              <a:buFont typeface="Noto Sans Symbols"/>
              <a:buChar char="▶"/>
              <a:defRPr b="0" i="0" sz="675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67" name="Google Shape;367;g2b89a46a090_0_231"/>
          <p:cNvSpPr txBox="1"/>
          <p:nvPr>
            <p:ph idx="2" type="body"/>
          </p:nvPr>
        </p:nvSpPr>
        <p:spPr>
          <a:xfrm>
            <a:off x="4648201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8193" lvl="0" marL="4572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781"/>
              <a:buFont typeface="Noto Sans Symbols"/>
              <a:buChar char="▶"/>
              <a:defRPr b="0" i="0" sz="1013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74319" lvl="1" marL="9144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66827" lvl="2" marL="13716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602"/>
              <a:buFont typeface="Noto Sans Symbols"/>
              <a:buChar char="▶"/>
              <a:defRPr b="0" i="0" sz="788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62889" lvl="3" marL="18288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540"/>
              <a:buFont typeface="Noto Sans Symbols"/>
              <a:buChar char="▶"/>
              <a:defRPr b="0" i="0" sz="675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62889" lvl="4" marL="22860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540"/>
              <a:buFont typeface="Noto Sans Symbols"/>
              <a:buChar char="▶"/>
              <a:defRPr b="0" i="0" sz="675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62889" lvl="5" marL="27432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540"/>
              <a:buFont typeface="Noto Sans Symbols"/>
              <a:buChar char="▶"/>
              <a:defRPr b="0" i="0" sz="675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62889" lvl="6" marL="32004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540"/>
              <a:buFont typeface="Noto Sans Symbols"/>
              <a:buChar char="▶"/>
              <a:defRPr b="0" i="0" sz="675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62890" lvl="7" marL="36576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540"/>
              <a:buFont typeface="Noto Sans Symbols"/>
              <a:buChar char="▶"/>
              <a:defRPr b="0" i="0" sz="675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62890" lvl="8" marL="4114800" marR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1"/>
              </a:buClr>
              <a:buSzPts val="540"/>
              <a:buFont typeface="Noto Sans Symbols"/>
              <a:buChar char="▶"/>
              <a:defRPr b="0" i="0" sz="675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68" name="Google Shape;368;g2b89a46a090_0_231"/>
          <p:cNvSpPr txBox="1"/>
          <p:nvPr>
            <p:ph idx="10" type="dt"/>
          </p:nvPr>
        </p:nvSpPr>
        <p:spPr>
          <a:xfrm>
            <a:off x="457201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06"/>
              <a:buFont typeface="Trebuchet MS"/>
              <a:buNone/>
              <a:defRPr b="0" i="0" sz="506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Trebuchet MS"/>
              <a:buNone/>
              <a:defRPr b="0" i="0" sz="1013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Trebuchet MS"/>
              <a:buNone/>
              <a:defRPr b="0" i="0" sz="1013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Trebuchet MS"/>
              <a:buNone/>
              <a:defRPr b="0" i="0" sz="1013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Trebuchet MS"/>
              <a:buNone/>
              <a:defRPr b="0" i="0" sz="1013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Trebuchet MS"/>
              <a:buNone/>
              <a:defRPr b="0" i="0" sz="1013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Trebuchet MS"/>
              <a:buNone/>
              <a:defRPr b="0" i="0" sz="1013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Trebuchet MS"/>
              <a:buNone/>
              <a:defRPr b="0" i="0" sz="1013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Trebuchet MS"/>
              <a:buNone/>
              <a:defRPr b="0" i="0" sz="1013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69" name="Google Shape;369;g2b89a46a090_0_231"/>
          <p:cNvSpPr txBox="1"/>
          <p:nvPr>
            <p:ph idx="11" type="ftr"/>
          </p:nvPr>
        </p:nvSpPr>
        <p:spPr>
          <a:xfrm>
            <a:off x="3124201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06"/>
              <a:buFont typeface="Trebuchet MS"/>
              <a:buNone/>
              <a:defRPr b="0" i="0" sz="506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Trebuchet MS"/>
              <a:buNone/>
              <a:defRPr b="0" i="0" sz="1013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Trebuchet MS"/>
              <a:buNone/>
              <a:defRPr b="0" i="0" sz="1013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Trebuchet MS"/>
              <a:buNone/>
              <a:defRPr b="0" i="0" sz="1013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Trebuchet MS"/>
              <a:buNone/>
              <a:defRPr b="0" i="0" sz="1013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Trebuchet MS"/>
              <a:buNone/>
              <a:defRPr b="0" i="0" sz="1013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Trebuchet MS"/>
              <a:buNone/>
              <a:defRPr b="0" i="0" sz="1013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Trebuchet MS"/>
              <a:buNone/>
              <a:defRPr b="0" i="0" sz="1013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Trebuchet MS"/>
              <a:buNone/>
              <a:defRPr b="0" i="0" sz="1013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70" name="Google Shape;370;g2b89a46a090_0_231"/>
          <p:cNvSpPr txBox="1"/>
          <p:nvPr>
            <p:ph idx="12" type="sldNum"/>
          </p:nvPr>
        </p:nvSpPr>
        <p:spPr>
          <a:xfrm>
            <a:off x="6553201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"/>
              <a:buFont typeface="Arial"/>
              <a:buNone/>
              <a:defRPr b="0" i="0" sz="788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"/>
              <a:buFont typeface="Arial"/>
              <a:buNone/>
              <a:defRPr b="0" i="0" sz="788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"/>
              <a:buFont typeface="Arial"/>
              <a:buNone/>
              <a:defRPr b="0" i="0" sz="788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"/>
              <a:buFont typeface="Arial"/>
              <a:buNone/>
              <a:defRPr b="0" i="0" sz="788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"/>
              <a:buFont typeface="Arial"/>
              <a:buNone/>
              <a:defRPr b="0" i="0" sz="788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"/>
              <a:buFont typeface="Arial"/>
              <a:buNone/>
              <a:defRPr b="0" i="0" sz="788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"/>
              <a:buFont typeface="Arial"/>
              <a:buNone/>
              <a:defRPr b="0" i="0" sz="788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"/>
              <a:buFont typeface="Arial"/>
              <a:buNone/>
              <a:defRPr b="0" i="0" sz="788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"/>
              <a:buFont typeface="Arial"/>
              <a:buNone/>
              <a:defRPr b="0" i="0" sz="788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b89a46a090_0_238"/>
          <p:cNvSpPr txBox="1"/>
          <p:nvPr>
            <p:ph type="title"/>
          </p:nvPr>
        </p:nvSpPr>
        <p:spPr>
          <a:xfrm>
            <a:off x="342576" y="130631"/>
            <a:ext cx="83442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1" i="0"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3" name="Google Shape;373;g2b89a46a090_0_238"/>
          <p:cNvSpPr txBox="1"/>
          <p:nvPr>
            <p:ph idx="1" type="body"/>
          </p:nvPr>
        </p:nvSpPr>
        <p:spPr>
          <a:xfrm>
            <a:off x="342901" y="1227670"/>
            <a:ext cx="8343900" cy="31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Noto Sans Symbols"/>
              <a:buChar char="▪"/>
              <a:defRPr b="0" i="0"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0519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920"/>
              <a:buFont typeface="Arial"/>
              <a:buChar char="►"/>
              <a:defRPr b="0" i="0"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 b="0" i="0"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0519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20"/>
              <a:buFont typeface="Courier New"/>
              <a:buChar char="o"/>
              <a:defRPr b="0" i="0"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b89a46a090_0_241"/>
          <p:cNvSpPr txBox="1"/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6" name="Google Shape;376;g2b89a46a090_0_241"/>
          <p:cNvSpPr txBox="1"/>
          <p:nvPr>
            <p:ph idx="1" type="body"/>
          </p:nvPr>
        </p:nvSpPr>
        <p:spPr>
          <a:xfrm>
            <a:off x="822960" y="1384301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77" name="Google Shape;377;g2b89a46a090_0_241"/>
          <p:cNvSpPr txBox="1"/>
          <p:nvPr>
            <p:ph idx="2" type="body"/>
          </p:nvPr>
        </p:nvSpPr>
        <p:spPr>
          <a:xfrm>
            <a:off x="4663440" y="1384301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78" name="Google Shape;378;g2b89a46a090_0_241"/>
          <p:cNvSpPr txBox="1"/>
          <p:nvPr>
            <p:ph idx="10" type="dt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9" name="Google Shape;379;g2b89a46a090_0_241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g2b89a46a090_0_241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b89a46a090_0_248"/>
          <p:cNvSpPr/>
          <p:nvPr/>
        </p:nvSpPr>
        <p:spPr>
          <a:xfrm>
            <a:off x="2382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g2b89a46a090_0_248"/>
          <p:cNvSpPr/>
          <p:nvPr/>
        </p:nvSpPr>
        <p:spPr>
          <a:xfrm>
            <a:off x="12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g2b89a46a090_0_248"/>
          <p:cNvSpPr txBox="1"/>
          <p:nvPr>
            <p:ph idx="10" type="dt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5" name="Google Shape;385;g2b89a46a090_0_248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g2b89a46a090_0_248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Image_2">
  <p:cSld name="Text and Image_2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b89a46a090_0_254"/>
          <p:cNvSpPr/>
          <p:nvPr/>
        </p:nvSpPr>
        <p:spPr>
          <a:xfrm>
            <a:off x="304800" y="2"/>
            <a:ext cx="8534400" cy="104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9" name="Google Shape;389;g2b89a46a090_0_254"/>
          <p:cNvPicPr preferRelativeResize="0"/>
          <p:nvPr/>
        </p:nvPicPr>
        <p:blipFill rotWithShape="1">
          <a:blip r:embed="rId2">
            <a:alphaModFix/>
          </a:blip>
          <a:srcRect b="92313" l="0" r="0" t="-401"/>
          <a:stretch/>
        </p:blipFill>
        <p:spPr>
          <a:xfrm>
            <a:off x="-7936" y="4832351"/>
            <a:ext cx="9144006" cy="311151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g2b89a46a090_0_254"/>
          <p:cNvSpPr txBox="1"/>
          <p:nvPr/>
        </p:nvSpPr>
        <p:spPr>
          <a:xfrm>
            <a:off x="8686802" y="4870451"/>
            <a:ext cx="4494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g2b89a46a090_0_254"/>
          <p:cNvSpPr txBox="1"/>
          <p:nvPr/>
        </p:nvSpPr>
        <p:spPr>
          <a:xfrm>
            <a:off x="457200" y="4919663"/>
            <a:ext cx="31242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© Centralina Regional Council 2020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2" name="Google Shape;392;g2b89a46a090_0_2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288" y="4876801"/>
            <a:ext cx="239713" cy="227015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g2b89a46a090_0_254"/>
          <p:cNvSpPr txBox="1"/>
          <p:nvPr>
            <p:ph idx="1" type="body"/>
          </p:nvPr>
        </p:nvSpPr>
        <p:spPr>
          <a:xfrm>
            <a:off x="304803" y="1260194"/>
            <a:ext cx="4267200" cy="3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 "/>
              <a:defRPr sz="2000"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◦"/>
              <a:defRPr sz="1600"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400"/>
              <a:buChar char="◦"/>
              <a:defRPr/>
            </a:lvl9pPr>
          </a:lstStyle>
          <a:p/>
        </p:txBody>
      </p:sp>
      <p:sp>
        <p:nvSpPr>
          <p:cNvPr id="394" name="Google Shape;394;g2b89a46a090_0_254"/>
          <p:cNvSpPr txBox="1"/>
          <p:nvPr>
            <p:ph type="title"/>
          </p:nvPr>
        </p:nvSpPr>
        <p:spPr>
          <a:xfrm>
            <a:off x="304800" y="192204"/>
            <a:ext cx="8534400" cy="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Montserrat"/>
              <a:buNone/>
              <a:defRPr b="1" i="0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5" name="Google Shape;395;g2b89a46a090_0_254"/>
          <p:cNvSpPr/>
          <p:nvPr>
            <p:ph idx="2" type="pic"/>
          </p:nvPr>
        </p:nvSpPr>
        <p:spPr>
          <a:xfrm>
            <a:off x="4724400" y="1259683"/>
            <a:ext cx="4114800" cy="3280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b89a46a090_0_263"/>
          <p:cNvSpPr/>
          <p:nvPr/>
        </p:nvSpPr>
        <p:spPr>
          <a:xfrm>
            <a:off x="2382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g2b89a46a090_0_263"/>
          <p:cNvSpPr/>
          <p:nvPr/>
        </p:nvSpPr>
        <p:spPr>
          <a:xfrm>
            <a:off x="12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g2b89a46a090_0_263"/>
          <p:cNvSpPr txBox="1"/>
          <p:nvPr>
            <p:ph type="ctrTitle"/>
          </p:nvPr>
        </p:nvSpPr>
        <p:spPr>
          <a:xfrm>
            <a:off x="822960" y="569214"/>
            <a:ext cx="7543800" cy="267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g2b89a46a090_0_263"/>
          <p:cNvSpPr txBox="1"/>
          <p:nvPr>
            <p:ph idx="1" type="subTitle"/>
          </p:nvPr>
        </p:nvSpPr>
        <p:spPr>
          <a:xfrm>
            <a:off x="825038" y="3341716"/>
            <a:ext cx="7543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01" name="Google Shape;401;g2b89a46a090_0_263"/>
          <p:cNvSpPr txBox="1"/>
          <p:nvPr>
            <p:ph idx="10" type="dt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2" name="Google Shape;402;g2b89a46a090_0_263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3" name="Google Shape;403;g2b89a46a090_0_263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04" name="Google Shape;404;g2b89a46a090_0_263"/>
          <p:cNvCxnSpPr/>
          <p:nvPr/>
        </p:nvCxnSpPr>
        <p:spPr>
          <a:xfrm>
            <a:off x="905744" y="3257550"/>
            <a:ext cx="74067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b89a46a090_0_272"/>
          <p:cNvSpPr txBox="1"/>
          <p:nvPr>
            <p:ph type="title"/>
          </p:nvPr>
        </p:nvSpPr>
        <p:spPr>
          <a:xfrm>
            <a:off x="342576" y="130631"/>
            <a:ext cx="83442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1" i="0"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7" name="Google Shape;407;g2b89a46a090_0_272"/>
          <p:cNvSpPr txBox="1"/>
          <p:nvPr>
            <p:ph idx="1" type="body"/>
          </p:nvPr>
        </p:nvSpPr>
        <p:spPr>
          <a:xfrm>
            <a:off x="342901" y="1227670"/>
            <a:ext cx="8343900" cy="31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Noto Sans Symbols"/>
              <a:buChar char="▪"/>
              <a:defRPr b="0" i="0"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0519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920"/>
              <a:buFont typeface="Arial"/>
              <a:buChar char="►"/>
              <a:defRPr b="0" i="0"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 b="0" i="0"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0519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20"/>
              <a:buFont typeface="Courier New"/>
              <a:buChar char="o"/>
              <a:defRPr b="0" i="0"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Slide - Logo, Bar, No Image">
  <p:cSld name="Section Divider Slide - Logo, Bar, No Image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b89a46a090_0_276"/>
          <p:cNvSpPr txBox="1"/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1" name="Google Shape;411;g2b89a46a090_0_276"/>
          <p:cNvSpPr txBox="1"/>
          <p:nvPr>
            <p:ph idx="10" type="dt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2" name="Google Shape;412;g2b89a46a090_0_276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3" name="Google Shape;413;g2b89a46a090_0_276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8"/>
          <p:cNvSpPr txBox="1"/>
          <p:nvPr>
            <p:ph type="title"/>
          </p:nvPr>
        </p:nvSpPr>
        <p:spPr>
          <a:xfrm>
            <a:off x="342576" y="130631"/>
            <a:ext cx="83442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1" i="0"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8"/>
          <p:cNvSpPr txBox="1"/>
          <p:nvPr>
            <p:ph idx="1" type="body"/>
          </p:nvPr>
        </p:nvSpPr>
        <p:spPr>
          <a:xfrm>
            <a:off x="342901" y="1227670"/>
            <a:ext cx="8343900" cy="31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Noto Sans Symbols"/>
              <a:buChar char="▪"/>
              <a:defRPr b="0" i="0"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0519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920"/>
              <a:buFont typeface="Arial"/>
              <a:buChar char="►"/>
              <a:defRPr b="0" i="0"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 b="0" i="0"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0519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20"/>
              <a:buFont typeface="Courier New"/>
              <a:buChar char="o"/>
              <a:defRPr b="0" i="0"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- Large Image, Title">
  <p:cSld name="Image Slide - Large Image, Title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b89a46a090_0_281"/>
          <p:cNvSpPr txBox="1"/>
          <p:nvPr/>
        </p:nvSpPr>
        <p:spPr>
          <a:xfrm>
            <a:off x="78581" y="4988122"/>
            <a:ext cx="2057400" cy="1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g2b89a46a090_0_281"/>
          <p:cNvSpPr/>
          <p:nvPr>
            <p:ph idx="2" type="pic"/>
          </p:nvPr>
        </p:nvSpPr>
        <p:spPr>
          <a:xfrm>
            <a:off x="628650" y="921544"/>
            <a:ext cx="7886700" cy="41703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sp>
      <p:sp>
        <p:nvSpPr>
          <p:cNvPr id="417" name="Google Shape;417;g2b89a46a090_0_281"/>
          <p:cNvSpPr txBox="1"/>
          <p:nvPr>
            <p:ph type="title"/>
          </p:nvPr>
        </p:nvSpPr>
        <p:spPr>
          <a:xfrm>
            <a:off x="628650" y="73820"/>
            <a:ext cx="78867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i="1" sz="2800">
                <a:solidFill>
                  <a:srgbClr val="288DC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b89a46a090_0_285"/>
          <p:cNvSpPr/>
          <p:nvPr/>
        </p:nvSpPr>
        <p:spPr>
          <a:xfrm>
            <a:off x="2382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g2b89a46a090_0_285"/>
          <p:cNvSpPr/>
          <p:nvPr/>
        </p:nvSpPr>
        <p:spPr>
          <a:xfrm>
            <a:off x="12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g2b89a46a090_0_285"/>
          <p:cNvSpPr txBox="1"/>
          <p:nvPr>
            <p:ph type="title"/>
          </p:nvPr>
        </p:nvSpPr>
        <p:spPr>
          <a:xfrm>
            <a:off x="822960" y="569214"/>
            <a:ext cx="7543800" cy="267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2" name="Google Shape;422;g2b89a46a090_0_285"/>
          <p:cNvSpPr txBox="1"/>
          <p:nvPr>
            <p:ph idx="1" type="body"/>
          </p:nvPr>
        </p:nvSpPr>
        <p:spPr>
          <a:xfrm>
            <a:off x="822960" y="3339846"/>
            <a:ext cx="7543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3" name="Google Shape;423;g2b89a46a090_0_285"/>
          <p:cNvSpPr txBox="1"/>
          <p:nvPr>
            <p:ph idx="10" type="dt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4" name="Google Shape;424;g2b89a46a090_0_285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5" name="Google Shape;425;g2b89a46a090_0_285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26" name="Google Shape;426;g2b89a46a090_0_285"/>
          <p:cNvCxnSpPr/>
          <p:nvPr/>
        </p:nvCxnSpPr>
        <p:spPr>
          <a:xfrm>
            <a:off x="905744" y="3257550"/>
            <a:ext cx="74067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b89a46a090_0_294"/>
          <p:cNvSpPr/>
          <p:nvPr/>
        </p:nvSpPr>
        <p:spPr>
          <a:xfrm>
            <a:off x="13" y="0"/>
            <a:ext cx="30381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g2b89a46a090_0_294"/>
          <p:cNvSpPr/>
          <p:nvPr/>
        </p:nvSpPr>
        <p:spPr>
          <a:xfrm>
            <a:off x="3030053" y="0"/>
            <a:ext cx="48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g2b89a46a090_0_294"/>
          <p:cNvSpPr txBox="1"/>
          <p:nvPr>
            <p:ph type="title"/>
          </p:nvPr>
        </p:nvSpPr>
        <p:spPr>
          <a:xfrm>
            <a:off x="342900" y="445769"/>
            <a:ext cx="24003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1" name="Google Shape;431;g2b89a46a090_0_294"/>
          <p:cNvSpPr txBox="1"/>
          <p:nvPr>
            <p:ph idx="1" type="body"/>
          </p:nvPr>
        </p:nvSpPr>
        <p:spPr>
          <a:xfrm>
            <a:off x="3600450" y="548640"/>
            <a:ext cx="48693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32" name="Google Shape;432;g2b89a46a090_0_294"/>
          <p:cNvSpPr txBox="1"/>
          <p:nvPr>
            <p:ph idx="2" type="body"/>
          </p:nvPr>
        </p:nvSpPr>
        <p:spPr>
          <a:xfrm>
            <a:off x="342900" y="2194560"/>
            <a:ext cx="2400300" cy="2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433" name="Google Shape;433;g2b89a46a090_0_294"/>
          <p:cNvSpPr txBox="1"/>
          <p:nvPr>
            <p:ph idx="10" type="dt"/>
          </p:nvPr>
        </p:nvSpPr>
        <p:spPr>
          <a:xfrm>
            <a:off x="349134" y="4844839"/>
            <a:ext cx="1963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g2b89a46a090_0_294"/>
          <p:cNvSpPr txBox="1"/>
          <p:nvPr>
            <p:ph idx="11" type="ftr"/>
          </p:nvPr>
        </p:nvSpPr>
        <p:spPr>
          <a:xfrm>
            <a:off x="3600450" y="4844839"/>
            <a:ext cx="3486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5" name="Google Shape;435;g2b89a46a090_0_294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b89a46a090_0_303"/>
          <p:cNvSpPr/>
          <p:nvPr/>
        </p:nvSpPr>
        <p:spPr>
          <a:xfrm>
            <a:off x="0" y="3714750"/>
            <a:ext cx="9141600" cy="14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g2b89a46a090_0_303"/>
          <p:cNvSpPr/>
          <p:nvPr/>
        </p:nvSpPr>
        <p:spPr>
          <a:xfrm>
            <a:off x="12" y="368630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g2b89a46a090_0_303"/>
          <p:cNvSpPr txBox="1"/>
          <p:nvPr>
            <p:ph type="title"/>
          </p:nvPr>
        </p:nvSpPr>
        <p:spPr>
          <a:xfrm>
            <a:off x="822960" y="3806190"/>
            <a:ext cx="75894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0" name="Google Shape;440;g2b89a46a090_0_303"/>
          <p:cNvSpPr/>
          <p:nvPr>
            <p:ph idx="2" type="pic"/>
          </p:nvPr>
        </p:nvSpPr>
        <p:spPr>
          <a:xfrm>
            <a:off x="12" y="0"/>
            <a:ext cx="9144000" cy="3686400"/>
          </a:xfrm>
          <a:prstGeom prst="rect">
            <a:avLst/>
          </a:prstGeom>
          <a:solidFill>
            <a:srgbClr val="BECAD4"/>
          </a:solidFill>
          <a:ln>
            <a:noFill/>
          </a:ln>
        </p:spPr>
      </p:sp>
      <p:sp>
        <p:nvSpPr>
          <p:cNvPr id="441" name="Google Shape;441;g2b89a46a090_0_303"/>
          <p:cNvSpPr txBox="1"/>
          <p:nvPr>
            <p:ph idx="1" type="body"/>
          </p:nvPr>
        </p:nvSpPr>
        <p:spPr>
          <a:xfrm>
            <a:off x="822960" y="4430268"/>
            <a:ext cx="7589400" cy="4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442" name="Google Shape;442;g2b89a46a090_0_303"/>
          <p:cNvSpPr txBox="1"/>
          <p:nvPr>
            <p:ph idx="10" type="dt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3" name="Google Shape;443;g2b89a46a090_0_303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4" name="Google Shape;444;g2b89a46a090_0_303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b89a46a090_0_312"/>
          <p:cNvSpPr txBox="1"/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7" name="Google Shape;447;g2b89a46a090_0_312"/>
          <p:cNvSpPr txBox="1"/>
          <p:nvPr>
            <p:ph idx="1" type="body"/>
          </p:nvPr>
        </p:nvSpPr>
        <p:spPr>
          <a:xfrm rot="5400000">
            <a:off x="3086160" y="-878899"/>
            <a:ext cx="3017400" cy="7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48" name="Google Shape;448;g2b89a46a090_0_312"/>
          <p:cNvSpPr txBox="1"/>
          <p:nvPr>
            <p:ph idx="10" type="dt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9" name="Google Shape;449;g2b89a46a090_0_312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0" name="Google Shape;450;g2b89a46a090_0_312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b89a46a090_0_318"/>
          <p:cNvSpPr/>
          <p:nvPr/>
        </p:nvSpPr>
        <p:spPr>
          <a:xfrm>
            <a:off x="2382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g2b89a46a090_0_318"/>
          <p:cNvSpPr/>
          <p:nvPr/>
        </p:nvSpPr>
        <p:spPr>
          <a:xfrm>
            <a:off x="12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g2b89a46a090_0_318"/>
          <p:cNvSpPr txBox="1"/>
          <p:nvPr>
            <p:ph type="title"/>
          </p:nvPr>
        </p:nvSpPr>
        <p:spPr>
          <a:xfrm rot="5400000">
            <a:off x="5369551" y="1483426"/>
            <a:ext cx="4320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5" name="Google Shape;455;g2b89a46a090_0_318"/>
          <p:cNvSpPr txBox="1"/>
          <p:nvPr>
            <p:ph idx="1" type="body"/>
          </p:nvPr>
        </p:nvSpPr>
        <p:spPr>
          <a:xfrm rot="5400000">
            <a:off x="1368975" y="-431174"/>
            <a:ext cx="4320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56" name="Google Shape;456;g2b89a46a090_0_318"/>
          <p:cNvSpPr txBox="1"/>
          <p:nvPr>
            <p:ph idx="10" type="dt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7" name="Google Shape;457;g2b89a46a090_0_318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8" name="Google Shape;458;g2b89a46a090_0_318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b89a46a090_0_326"/>
          <p:cNvSpPr txBox="1"/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1" name="Google Shape;461;g2b89a46a090_0_326"/>
          <p:cNvSpPr txBox="1"/>
          <p:nvPr>
            <p:ph idx="1" type="body"/>
          </p:nvPr>
        </p:nvSpPr>
        <p:spPr>
          <a:xfrm>
            <a:off x="822960" y="1384539"/>
            <a:ext cx="3703200" cy="5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62" name="Google Shape;462;g2b89a46a090_0_326"/>
          <p:cNvSpPr txBox="1"/>
          <p:nvPr>
            <p:ph idx="2" type="body"/>
          </p:nvPr>
        </p:nvSpPr>
        <p:spPr>
          <a:xfrm>
            <a:off x="822960" y="1936751"/>
            <a:ext cx="3703200" cy="24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63" name="Google Shape;463;g2b89a46a090_0_326"/>
          <p:cNvSpPr txBox="1"/>
          <p:nvPr>
            <p:ph idx="3" type="body"/>
          </p:nvPr>
        </p:nvSpPr>
        <p:spPr>
          <a:xfrm>
            <a:off x="4663440" y="1384539"/>
            <a:ext cx="3703200" cy="5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64" name="Google Shape;464;g2b89a46a090_0_326"/>
          <p:cNvSpPr txBox="1"/>
          <p:nvPr>
            <p:ph idx="4" type="body"/>
          </p:nvPr>
        </p:nvSpPr>
        <p:spPr>
          <a:xfrm>
            <a:off x="4663440" y="1936750"/>
            <a:ext cx="3703200" cy="24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65" name="Google Shape;465;g2b89a46a090_0_326"/>
          <p:cNvSpPr txBox="1"/>
          <p:nvPr>
            <p:ph idx="10" type="dt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6" name="Google Shape;466;g2b89a46a090_0_326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7" name="Google Shape;467;g2b89a46a090_0_326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b89a46a090_0_335"/>
          <p:cNvSpPr txBox="1"/>
          <p:nvPr>
            <p:ph type="title"/>
          </p:nvPr>
        </p:nvSpPr>
        <p:spPr>
          <a:xfrm>
            <a:off x="342576" y="130631"/>
            <a:ext cx="83442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1" i="0"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0" name="Google Shape;470;g2b89a46a090_0_335"/>
          <p:cNvSpPr txBox="1"/>
          <p:nvPr>
            <p:ph idx="1" type="body"/>
          </p:nvPr>
        </p:nvSpPr>
        <p:spPr>
          <a:xfrm>
            <a:off x="342901" y="1227670"/>
            <a:ext cx="8343900" cy="31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Noto Sans Symbols"/>
              <a:buChar char="▪"/>
              <a:defRPr b="0" i="0"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0519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920"/>
              <a:buFont typeface="Arial"/>
              <a:buChar char="►"/>
              <a:defRPr b="0" i="0"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 b="0" i="0"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0519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20"/>
              <a:buFont typeface="Courier New"/>
              <a:buChar char="o"/>
              <a:defRPr b="0" i="0"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3">
  <p:cSld name="OBJECT_3"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b89a46a090_0_338"/>
          <p:cNvSpPr txBox="1"/>
          <p:nvPr>
            <p:ph idx="11" type="ftr"/>
          </p:nvPr>
        </p:nvSpPr>
        <p:spPr>
          <a:xfrm>
            <a:off x="3108960" y="4783455"/>
            <a:ext cx="29262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3" name="Google Shape;473;g2b89a46a090_0_338"/>
          <p:cNvSpPr txBox="1"/>
          <p:nvPr>
            <p:ph idx="10" type="dt"/>
          </p:nvPr>
        </p:nvSpPr>
        <p:spPr>
          <a:xfrm>
            <a:off x="45720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4" name="Google Shape;474;g2b89a46a090_0_338"/>
          <p:cNvSpPr txBox="1"/>
          <p:nvPr>
            <p:ph idx="12" type="sldNum"/>
          </p:nvPr>
        </p:nvSpPr>
        <p:spPr>
          <a:xfrm>
            <a:off x="6583680" y="4783455"/>
            <a:ext cx="21030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90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4">
  <p:cSld name="OBJECT_4"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b89a46a090_0_342"/>
          <p:cNvSpPr txBox="1"/>
          <p:nvPr>
            <p:ph idx="11" type="ftr"/>
          </p:nvPr>
        </p:nvSpPr>
        <p:spPr>
          <a:xfrm>
            <a:off x="3108960" y="4783455"/>
            <a:ext cx="29262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7" name="Google Shape;477;g2b89a46a090_0_342"/>
          <p:cNvSpPr txBox="1"/>
          <p:nvPr>
            <p:ph idx="10" type="dt"/>
          </p:nvPr>
        </p:nvSpPr>
        <p:spPr>
          <a:xfrm>
            <a:off x="45720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8" name="Google Shape;478;g2b89a46a090_0_342"/>
          <p:cNvSpPr txBox="1"/>
          <p:nvPr>
            <p:ph idx="12" type="sldNum"/>
          </p:nvPr>
        </p:nvSpPr>
        <p:spPr>
          <a:xfrm>
            <a:off x="6583680" y="4783455"/>
            <a:ext cx="21030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6"/>
          <p:cNvSpPr txBox="1"/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6"/>
          <p:cNvSpPr txBox="1"/>
          <p:nvPr>
            <p:ph idx="1" type="body"/>
          </p:nvPr>
        </p:nvSpPr>
        <p:spPr>
          <a:xfrm>
            <a:off x="822960" y="1384301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1" name="Google Shape;61;p56"/>
          <p:cNvSpPr txBox="1"/>
          <p:nvPr>
            <p:ph idx="2" type="body"/>
          </p:nvPr>
        </p:nvSpPr>
        <p:spPr>
          <a:xfrm>
            <a:off x="4663440" y="1384301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2" name="Google Shape;62;p56"/>
          <p:cNvSpPr txBox="1"/>
          <p:nvPr>
            <p:ph idx="10" type="dt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6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6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3"/>
          <p:cNvSpPr/>
          <p:nvPr/>
        </p:nvSpPr>
        <p:spPr>
          <a:xfrm>
            <a:off x="2382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3"/>
          <p:cNvSpPr/>
          <p:nvPr/>
        </p:nvSpPr>
        <p:spPr>
          <a:xfrm>
            <a:off x="12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3"/>
          <p:cNvSpPr txBox="1"/>
          <p:nvPr>
            <p:ph idx="10" type="dt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53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3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Image_2">
  <p:cSld name="Text and Image_2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011372489b_0_109"/>
          <p:cNvSpPr/>
          <p:nvPr/>
        </p:nvSpPr>
        <p:spPr>
          <a:xfrm>
            <a:off x="304800" y="2"/>
            <a:ext cx="8534400" cy="104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g1011372489b_0_109"/>
          <p:cNvPicPr preferRelativeResize="0"/>
          <p:nvPr/>
        </p:nvPicPr>
        <p:blipFill rotWithShape="1">
          <a:blip r:embed="rId2">
            <a:alphaModFix/>
          </a:blip>
          <a:srcRect b="92315" l="0" r="0" t="-402"/>
          <a:stretch/>
        </p:blipFill>
        <p:spPr>
          <a:xfrm>
            <a:off x="-7936" y="4832351"/>
            <a:ext cx="9144006" cy="31115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g1011372489b_0_109"/>
          <p:cNvSpPr txBox="1"/>
          <p:nvPr/>
        </p:nvSpPr>
        <p:spPr>
          <a:xfrm>
            <a:off x="8686802" y="4870451"/>
            <a:ext cx="4494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g1011372489b_0_109"/>
          <p:cNvSpPr txBox="1"/>
          <p:nvPr/>
        </p:nvSpPr>
        <p:spPr>
          <a:xfrm>
            <a:off x="457200" y="4919663"/>
            <a:ext cx="31242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© Centralina Regional Council 2020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g1011372489b_0_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288" y="4876801"/>
            <a:ext cx="239713" cy="22701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g1011372489b_0_109"/>
          <p:cNvSpPr txBox="1"/>
          <p:nvPr>
            <p:ph idx="1" type="body"/>
          </p:nvPr>
        </p:nvSpPr>
        <p:spPr>
          <a:xfrm>
            <a:off x="304803" y="1260194"/>
            <a:ext cx="4267200" cy="3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 "/>
              <a:defRPr sz="2000"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◦"/>
              <a:defRPr sz="1600"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400"/>
              <a:buChar char="◦"/>
              <a:defRPr/>
            </a:lvl9pPr>
          </a:lstStyle>
          <a:p/>
        </p:txBody>
      </p:sp>
      <p:sp>
        <p:nvSpPr>
          <p:cNvPr id="78" name="Google Shape;78;g1011372489b_0_109"/>
          <p:cNvSpPr txBox="1"/>
          <p:nvPr>
            <p:ph type="title"/>
          </p:nvPr>
        </p:nvSpPr>
        <p:spPr>
          <a:xfrm>
            <a:off x="304800" y="192204"/>
            <a:ext cx="8534400" cy="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Montserrat"/>
              <a:buNone/>
              <a:defRPr b="1" i="0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g1011372489b_0_109"/>
          <p:cNvSpPr/>
          <p:nvPr>
            <p:ph idx="2" type="pic"/>
          </p:nvPr>
        </p:nvSpPr>
        <p:spPr>
          <a:xfrm>
            <a:off x="4724400" y="1259683"/>
            <a:ext cx="4114800" cy="3280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19.xml"/><Relationship Id="rId1" Type="http://schemas.openxmlformats.org/officeDocument/2006/relationships/image" Target="../media/image4.jpg"/><Relationship Id="rId2" Type="http://schemas.openxmlformats.org/officeDocument/2006/relationships/image" Target="../media/image8.jpg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9" Type="http://schemas.openxmlformats.org/officeDocument/2006/relationships/slideLayout" Target="../slideLayouts/slideLayout5.xml"/><Relationship Id="rId26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1.xml"/><Relationship Id="rId28" Type="http://schemas.openxmlformats.org/officeDocument/2006/relationships/theme" Target="../theme/theme2.xml"/><Relationship Id="rId27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4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42.xml"/><Relationship Id="rId1" Type="http://schemas.openxmlformats.org/officeDocument/2006/relationships/image" Target="../media/image4.jpg"/><Relationship Id="rId2" Type="http://schemas.openxmlformats.org/officeDocument/2006/relationships/image" Target="../media/image8.jpg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9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44.xml"/><Relationship Id="rId28" Type="http://schemas.openxmlformats.org/officeDocument/2006/relationships/theme" Target="../theme/theme4.xml"/><Relationship Id="rId27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37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65.xml"/><Relationship Id="rId1" Type="http://schemas.openxmlformats.org/officeDocument/2006/relationships/image" Target="../media/image4.jpg"/><Relationship Id="rId2" Type="http://schemas.openxmlformats.org/officeDocument/2006/relationships/image" Target="../media/image8.jpg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9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67.xml"/><Relationship Id="rId28" Type="http://schemas.openxmlformats.org/officeDocument/2006/relationships/theme" Target="../theme/theme3.xml"/><Relationship Id="rId27" Type="http://schemas.openxmlformats.org/officeDocument/2006/relationships/slideLayout" Target="../slideLayouts/slideLayout69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0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50"/>
          <p:cNvSpPr/>
          <p:nvPr/>
        </p:nvSpPr>
        <p:spPr>
          <a:xfrm>
            <a:off x="0" y="4750737"/>
            <a:ext cx="9144000" cy="4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50"/>
          <p:cNvSpPr txBox="1"/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50"/>
          <p:cNvSpPr txBox="1"/>
          <p:nvPr>
            <p:ph idx="1" type="body"/>
          </p:nvPr>
        </p:nvSpPr>
        <p:spPr>
          <a:xfrm>
            <a:off x="822959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0"/>
          <p:cNvSpPr txBox="1"/>
          <p:nvPr>
            <p:ph idx="10" type="dt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50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0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3" name="Google Shape;13;p50"/>
          <p:cNvCxnSpPr/>
          <p:nvPr/>
        </p:nvCxnSpPr>
        <p:spPr>
          <a:xfrm>
            <a:off x="895149" y="1303384"/>
            <a:ext cx="74751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4" name="Google Shape;14;p5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397243" y="4542595"/>
            <a:ext cx="962384" cy="469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64622" y="4542573"/>
            <a:ext cx="987425" cy="4742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16;p50"/>
          <p:cNvGrpSpPr/>
          <p:nvPr/>
        </p:nvGrpSpPr>
        <p:grpSpPr>
          <a:xfrm>
            <a:off x="4705" y="4435122"/>
            <a:ext cx="9139359" cy="709613"/>
            <a:chOff x="9410" y="8870250"/>
            <a:chExt cx="18278717" cy="1419225"/>
          </a:xfrm>
        </p:grpSpPr>
        <p:sp>
          <p:nvSpPr>
            <p:cNvPr id="17" name="Google Shape;17;p50"/>
            <p:cNvSpPr/>
            <p:nvPr/>
          </p:nvSpPr>
          <p:spPr>
            <a:xfrm>
              <a:off x="9410" y="8870250"/>
              <a:ext cx="11386185" cy="1419225"/>
            </a:xfrm>
            <a:custGeom>
              <a:rect b="b" l="l" r="r" t="t"/>
              <a:pathLst>
                <a:path extrusionOk="0" h="1419225" w="11386185">
                  <a:moveTo>
                    <a:pt x="11385791" y="1416748"/>
                  </a:moveTo>
                  <a:lnTo>
                    <a:pt x="0" y="1416748"/>
                  </a:lnTo>
                  <a:lnTo>
                    <a:pt x="0" y="1419225"/>
                  </a:lnTo>
                  <a:lnTo>
                    <a:pt x="11385791" y="1419225"/>
                  </a:lnTo>
                  <a:lnTo>
                    <a:pt x="11385791" y="1416748"/>
                  </a:lnTo>
                  <a:close/>
                </a:path>
                <a:path extrusionOk="0" h="1419225" w="11386185">
                  <a:moveTo>
                    <a:pt x="11385791" y="0"/>
                  </a:moveTo>
                  <a:lnTo>
                    <a:pt x="0" y="0"/>
                  </a:lnTo>
                  <a:lnTo>
                    <a:pt x="0" y="975753"/>
                  </a:lnTo>
                  <a:lnTo>
                    <a:pt x="11385791" y="975753"/>
                  </a:lnTo>
                  <a:lnTo>
                    <a:pt x="11385791" y="0"/>
                  </a:lnTo>
                  <a:close/>
                </a:path>
              </a:pathLst>
            </a:custGeom>
            <a:solidFill>
              <a:srgbClr val="1753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50"/>
            <p:cNvSpPr/>
            <p:nvPr/>
          </p:nvSpPr>
          <p:spPr>
            <a:xfrm>
              <a:off x="11395202" y="8870250"/>
              <a:ext cx="6892925" cy="1417320"/>
            </a:xfrm>
            <a:custGeom>
              <a:rect b="b" l="l" r="r" t="t"/>
              <a:pathLst>
                <a:path extrusionOk="0" h="1417320" w="6892925">
                  <a:moveTo>
                    <a:pt x="0" y="0"/>
                  </a:moveTo>
                  <a:lnTo>
                    <a:pt x="6892797" y="0"/>
                  </a:lnTo>
                  <a:lnTo>
                    <a:pt x="6892797" y="1416749"/>
                  </a:lnTo>
                  <a:lnTo>
                    <a:pt x="0" y="14167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" name="Google Shape;19;p5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09532" y="9002345"/>
              <a:ext cx="2428874" cy="1095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5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453044" y="8983295"/>
              <a:ext cx="2209799" cy="12858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Google Shape;21;p50"/>
            <p:cNvSpPr/>
            <p:nvPr/>
          </p:nvSpPr>
          <p:spPr>
            <a:xfrm>
              <a:off x="9629" y="9845999"/>
              <a:ext cx="11382375" cy="441325"/>
            </a:xfrm>
            <a:custGeom>
              <a:rect b="b" l="l" r="r" t="t"/>
              <a:pathLst>
                <a:path extrusionOk="0" h="441325" w="11382375">
                  <a:moveTo>
                    <a:pt x="0" y="0"/>
                  </a:moveTo>
                  <a:lnTo>
                    <a:pt x="11381939" y="0"/>
                  </a:lnTo>
                  <a:lnTo>
                    <a:pt x="11381939" y="441000"/>
                  </a:lnTo>
                  <a:lnTo>
                    <a:pt x="0" y="44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D53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7" r:id="rId23"/>
    <p:sldLayoutId id="2147483668" r:id="rId24"/>
    <p:sldLayoutId id="2147483669" r:id="rId25"/>
    <p:sldLayoutId id="2147483670" r:id="rId26"/>
    <p:sldLayoutId id="2147483671" r:id="rId27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7d754a163_0_210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117d754a163_0_210"/>
          <p:cNvSpPr/>
          <p:nvPr/>
        </p:nvSpPr>
        <p:spPr>
          <a:xfrm>
            <a:off x="0" y="4750737"/>
            <a:ext cx="9144000" cy="4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117d754a163_0_210"/>
          <p:cNvSpPr txBox="1"/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7" name="Google Shape;167;g117d754a163_0_210"/>
          <p:cNvSpPr txBox="1"/>
          <p:nvPr>
            <p:ph idx="1" type="body"/>
          </p:nvPr>
        </p:nvSpPr>
        <p:spPr>
          <a:xfrm>
            <a:off x="822959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g117d754a163_0_210"/>
          <p:cNvSpPr txBox="1"/>
          <p:nvPr>
            <p:ph idx="10" type="dt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g117d754a163_0_210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g117d754a163_0_210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71" name="Google Shape;171;g117d754a163_0_210"/>
          <p:cNvCxnSpPr/>
          <p:nvPr/>
        </p:nvCxnSpPr>
        <p:spPr>
          <a:xfrm>
            <a:off x="895149" y="1303384"/>
            <a:ext cx="74751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2" name="Google Shape;172;g117d754a163_0_2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397243" y="4542595"/>
            <a:ext cx="962384" cy="469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117d754a163_0_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64622" y="4542573"/>
            <a:ext cx="987425" cy="4742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g117d754a163_0_210"/>
          <p:cNvGrpSpPr/>
          <p:nvPr/>
        </p:nvGrpSpPr>
        <p:grpSpPr>
          <a:xfrm>
            <a:off x="4705" y="4435122"/>
            <a:ext cx="9139359" cy="709613"/>
            <a:chOff x="9410" y="8870250"/>
            <a:chExt cx="18278717" cy="1419225"/>
          </a:xfrm>
        </p:grpSpPr>
        <p:sp>
          <p:nvSpPr>
            <p:cNvPr id="175" name="Google Shape;175;g117d754a163_0_210"/>
            <p:cNvSpPr/>
            <p:nvPr/>
          </p:nvSpPr>
          <p:spPr>
            <a:xfrm>
              <a:off x="9410" y="8870250"/>
              <a:ext cx="11386185" cy="1419225"/>
            </a:xfrm>
            <a:custGeom>
              <a:rect b="b" l="l" r="r" t="t"/>
              <a:pathLst>
                <a:path extrusionOk="0" h="1419225" w="11386185">
                  <a:moveTo>
                    <a:pt x="11385791" y="1416748"/>
                  </a:moveTo>
                  <a:lnTo>
                    <a:pt x="0" y="1416748"/>
                  </a:lnTo>
                  <a:lnTo>
                    <a:pt x="0" y="1419225"/>
                  </a:lnTo>
                  <a:lnTo>
                    <a:pt x="11385791" y="1419225"/>
                  </a:lnTo>
                  <a:lnTo>
                    <a:pt x="11385791" y="1416748"/>
                  </a:lnTo>
                  <a:close/>
                </a:path>
                <a:path extrusionOk="0" h="1419225" w="11386185">
                  <a:moveTo>
                    <a:pt x="11385791" y="0"/>
                  </a:moveTo>
                  <a:lnTo>
                    <a:pt x="0" y="0"/>
                  </a:lnTo>
                  <a:lnTo>
                    <a:pt x="0" y="975753"/>
                  </a:lnTo>
                  <a:lnTo>
                    <a:pt x="11385791" y="975753"/>
                  </a:lnTo>
                  <a:lnTo>
                    <a:pt x="11385791" y="0"/>
                  </a:lnTo>
                  <a:close/>
                </a:path>
              </a:pathLst>
            </a:custGeom>
            <a:solidFill>
              <a:srgbClr val="1753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g117d754a163_0_210"/>
            <p:cNvSpPr/>
            <p:nvPr/>
          </p:nvSpPr>
          <p:spPr>
            <a:xfrm>
              <a:off x="11395202" y="8870250"/>
              <a:ext cx="6892925" cy="1417320"/>
            </a:xfrm>
            <a:custGeom>
              <a:rect b="b" l="l" r="r" t="t"/>
              <a:pathLst>
                <a:path extrusionOk="0" h="1417320" w="6892925">
                  <a:moveTo>
                    <a:pt x="0" y="0"/>
                  </a:moveTo>
                  <a:lnTo>
                    <a:pt x="6892797" y="0"/>
                  </a:lnTo>
                  <a:lnTo>
                    <a:pt x="6892797" y="1416749"/>
                  </a:lnTo>
                  <a:lnTo>
                    <a:pt x="0" y="14167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7" name="Google Shape;177;g117d754a163_0_2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09532" y="9002345"/>
              <a:ext cx="2428874" cy="1095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g117d754a163_0_2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453044" y="8983295"/>
              <a:ext cx="2209799" cy="12858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9" name="Google Shape;179;g117d754a163_0_210"/>
            <p:cNvSpPr/>
            <p:nvPr/>
          </p:nvSpPr>
          <p:spPr>
            <a:xfrm>
              <a:off x="9629" y="9845999"/>
              <a:ext cx="11382375" cy="441325"/>
            </a:xfrm>
            <a:custGeom>
              <a:rect b="b" l="l" r="r" t="t"/>
              <a:pathLst>
                <a:path extrusionOk="0" h="441325" w="11382375">
                  <a:moveTo>
                    <a:pt x="0" y="0"/>
                  </a:moveTo>
                  <a:lnTo>
                    <a:pt x="11381939" y="0"/>
                  </a:lnTo>
                  <a:lnTo>
                    <a:pt x="11381939" y="441000"/>
                  </a:lnTo>
                  <a:lnTo>
                    <a:pt x="0" y="44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D53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94" r:id="rId26"/>
    <p:sldLayoutId id="2147483695" r:id="rId27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b89a46a090_0_188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2b89a46a090_0_188"/>
          <p:cNvSpPr/>
          <p:nvPr/>
        </p:nvSpPr>
        <p:spPr>
          <a:xfrm>
            <a:off x="0" y="4750737"/>
            <a:ext cx="9144000" cy="4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g2b89a46a090_0_188"/>
          <p:cNvSpPr txBox="1"/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5" name="Google Shape;325;g2b89a46a090_0_188"/>
          <p:cNvSpPr txBox="1"/>
          <p:nvPr>
            <p:ph idx="1" type="body"/>
          </p:nvPr>
        </p:nvSpPr>
        <p:spPr>
          <a:xfrm>
            <a:off x="822959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g2b89a46a090_0_188"/>
          <p:cNvSpPr txBox="1"/>
          <p:nvPr>
            <p:ph idx="10" type="dt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g2b89a46a090_0_188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g2b89a46a090_0_188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29" name="Google Shape;329;g2b89a46a090_0_188"/>
          <p:cNvCxnSpPr/>
          <p:nvPr/>
        </p:nvCxnSpPr>
        <p:spPr>
          <a:xfrm>
            <a:off x="895149" y="1303384"/>
            <a:ext cx="74751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30" name="Google Shape;330;g2b89a46a090_0_18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397243" y="4542595"/>
            <a:ext cx="962384" cy="469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g2b89a46a090_0_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64622" y="4542573"/>
            <a:ext cx="987425" cy="4742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2" name="Google Shape;332;g2b89a46a090_0_188"/>
          <p:cNvGrpSpPr/>
          <p:nvPr/>
        </p:nvGrpSpPr>
        <p:grpSpPr>
          <a:xfrm>
            <a:off x="4705" y="4435119"/>
            <a:ext cx="9139359" cy="709613"/>
            <a:chOff x="9410" y="8870250"/>
            <a:chExt cx="18278717" cy="1419225"/>
          </a:xfrm>
        </p:grpSpPr>
        <p:sp>
          <p:nvSpPr>
            <p:cNvPr id="333" name="Google Shape;333;g2b89a46a090_0_188"/>
            <p:cNvSpPr/>
            <p:nvPr/>
          </p:nvSpPr>
          <p:spPr>
            <a:xfrm>
              <a:off x="9410" y="8870250"/>
              <a:ext cx="11386185" cy="1419225"/>
            </a:xfrm>
            <a:custGeom>
              <a:rect b="b" l="l" r="r" t="t"/>
              <a:pathLst>
                <a:path extrusionOk="0" h="1419225" w="11386185">
                  <a:moveTo>
                    <a:pt x="11385791" y="1416748"/>
                  </a:moveTo>
                  <a:lnTo>
                    <a:pt x="0" y="1416748"/>
                  </a:lnTo>
                  <a:lnTo>
                    <a:pt x="0" y="1419225"/>
                  </a:lnTo>
                  <a:lnTo>
                    <a:pt x="11385791" y="1419225"/>
                  </a:lnTo>
                  <a:lnTo>
                    <a:pt x="11385791" y="1416748"/>
                  </a:lnTo>
                  <a:close/>
                </a:path>
                <a:path extrusionOk="0" h="1419225" w="11386185">
                  <a:moveTo>
                    <a:pt x="11385791" y="0"/>
                  </a:moveTo>
                  <a:lnTo>
                    <a:pt x="0" y="0"/>
                  </a:lnTo>
                  <a:lnTo>
                    <a:pt x="0" y="975753"/>
                  </a:lnTo>
                  <a:lnTo>
                    <a:pt x="11385791" y="975753"/>
                  </a:lnTo>
                  <a:lnTo>
                    <a:pt x="11385791" y="0"/>
                  </a:lnTo>
                  <a:close/>
                </a:path>
              </a:pathLst>
            </a:custGeom>
            <a:solidFill>
              <a:srgbClr val="1753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g2b89a46a090_0_188"/>
            <p:cNvSpPr/>
            <p:nvPr/>
          </p:nvSpPr>
          <p:spPr>
            <a:xfrm>
              <a:off x="11395202" y="8870250"/>
              <a:ext cx="6892925" cy="1417320"/>
            </a:xfrm>
            <a:custGeom>
              <a:rect b="b" l="l" r="r" t="t"/>
              <a:pathLst>
                <a:path extrusionOk="0" h="1417320" w="6892925">
                  <a:moveTo>
                    <a:pt x="0" y="0"/>
                  </a:moveTo>
                  <a:lnTo>
                    <a:pt x="6892797" y="0"/>
                  </a:lnTo>
                  <a:lnTo>
                    <a:pt x="6892797" y="1416749"/>
                  </a:lnTo>
                  <a:lnTo>
                    <a:pt x="0" y="14167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35" name="Google Shape;335;g2b89a46a090_0_18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09532" y="9002345"/>
              <a:ext cx="2428874" cy="1095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6" name="Google Shape;336;g2b89a46a090_0_18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453044" y="8983295"/>
              <a:ext cx="2209799" cy="12858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7" name="Google Shape;337;g2b89a46a090_0_188"/>
            <p:cNvSpPr/>
            <p:nvPr/>
          </p:nvSpPr>
          <p:spPr>
            <a:xfrm>
              <a:off x="9629" y="9845999"/>
              <a:ext cx="11382375" cy="441325"/>
            </a:xfrm>
            <a:custGeom>
              <a:rect b="b" l="l" r="r" t="t"/>
              <a:pathLst>
                <a:path extrusionOk="0" h="441325" w="11382375">
                  <a:moveTo>
                    <a:pt x="0" y="0"/>
                  </a:moveTo>
                  <a:lnTo>
                    <a:pt x="11381939" y="0"/>
                  </a:lnTo>
                  <a:lnTo>
                    <a:pt x="11381939" y="441000"/>
                  </a:lnTo>
                  <a:lnTo>
                    <a:pt x="0" y="44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D53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4.jpg"/><Relationship Id="rId7" Type="http://schemas.openxmlformats.org/officeDocument/2006/relationships/image" Target="../media/image13.jpg"/><Relationship Id="rId8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oaaction.unc.edu/aaebi/" TargetMode="External"/><Relationship Id="rId4" Type="http://schemas.openxmlformats.org/officeDocument/2006/relationships/image" Target="../media/image4.jpg"/><Relationship Id="rId5" Type="http://schemas.openxmlformats.org/officeDocument/2006/relationships/image" Target="../media/image13.jpg"/><Relationship Id="rId6" Type="http://schemas.openxmlformats.org/officeDocument/2006/relationships/hyperlink" Target="https://www.arthritis.org/health-wellness/healthy-living/physical-activity/walking/walk-with-ease/wwe-about-the-program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Relationship Id="rId4" Type="http://schemas.openxmlformats.org/officeDocument/2006/relationships/image" Target="../media/image13.jpg"/><Relationship Id="rId5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oaaction.unc.edu/aaebi/" TargetMode="External"/><Relationship Id="rId4" Type="http://schemas.openxmlformats.org/officeDocument/2006/relationships/image" Target="../media/image4.jpg"/><Relationship Id="rId9" Type="http://schemas.openxmlformats.org/officeDocument/2006/relationships/image" Target="../media/image22.jpg"/><Relationship Id="rId5" Type="http://schemas.openxmlformats.org/officeDocument/2006/relationships/image" Target="../media/image13.jpg"/><Relationship Id="rId6" Type="http://schemas.openxmlformats.org/officeDocument/2006/relationships/hyperlink" Target="https://startwalkwithease.org/Identity/Account/Register/NCCHW/?culture=en-US" TargetMode="External"/><Relationship Id="rId7" Type="http://schemas.openxmlformats.org/officeDocument/2006/relationships/hyperlink" Target="https://startwalkwithease.org/ncchw?culture=es" TargetMode="External"/><Relationship Id="rId8" Type="http://schemas.openxmlformats.org/officeDocument/2006/relationships/image" Target="../media/image2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youtube.com/watch?v=za3zWuq4WA0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8.png"/><Relationship Id="rId4" Type="http://schemas.openxmlformats.org/officeDocument/2006/relationships/image" Target="../media/image31.png"/><Relationship Id="rId5" Type="http://schemas.openxmlformats.org/officeDocument/2006/relationships/image" Target="../media/image35.png"/><Relationship Id="rId6" Type="http://schemas.openxmlformats.org/officeDocument/2006/relationships/image" Target="../media/image32.png"/><Relationship Id="rId7" Type="http://schemas.openxmlformats.org/officeDocument/2006/relationships/image" Target="../media/image4.jpg"/><Relationship Id="rId8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oaaction.unc.edu/aaebi/" TargetMode="External"/><Relationship Id="rId4" Type="http://schemas.openxmlformats.org/officeDocument/2006/relationships/image" Target="../media/image4.jpg"/><Relationship Id="rId5" Type="http://schemas.openxmlformats.org/officeDocument/2006/relationships/image" Target="../media/image13.jpg"/><Relationship Id="rId6" Type="http://schemas.openxmlformats.org/officeDocument/2006/relationships/hyperlink" Target="https://selfmanagementresource.com/programs/" TargetMode="External"/><Relationship Id="rId7" Type="http://schemas.openxmlformats.org/officeDocument/2006/relationships/hyperlink" Target="https://www.youtube.com/watch?v=IzWjkoQqrRk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oaaction.unc.edu/aaebi/" TargetMode="External"/><Relationship Id="rId4" Type="http://schemas.openxmlformats.org/officeDocument/2006/relationships/image" Target="../media/image4.jpg"/><Relationship Id="rId5" Type="http://schemas.openxmlformats.org/officeDocument/2006/relationships/image" Target="../media/image13.jpg"/><Relationship Id="rId6" Type="http://schemas.openxmlformats.org/officeDocument/2006/relationships/hyperlink" Target="https://taichiforhealthinstitute.org/" TargetMode="External"/><Relationship Id="rId7" Type="http://schemas.openxmlformats.org/officeDocument/2006/relationships/hyperlink" Target="https://www.youtube.com/watch?v=Qd8m2xQSCcg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oaaction.unc.edu/aaebi/" TargetMode="External"/><Relationship Id="rId4" Type="http://schemas.openxmlformats.org/officeDocument/2006/relationships/image" Target="../media/image4.jpg"/><Relationship Id="rId5" Type="http://schemas.openxmlformats.org/officeDocument/2006/relationships/image" Target="../media/image13.jpg"/><Relationship Id="rId6" Type="http://schemas.openxmlformats.org/officeDocument/2006/relationships/hyperlink" Target="https://projectenhance.org/enhancefitness/" TargetMode="External"/><Relationship Id="rId7" Type="http://schemas.openxmlformats.org/officeDocument/2006/relationships/hyperlink" Target="https://www.youtube.com/watch?v=8UekLgB5daA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oaaction.unc.edu/aaebi/" TargetMode="External"/><Relationship Id="rId4" Type="http://schemas.openxmlformats.org/officeDocument/2006/relationships/image" Target="../media/image4.jpg"/><Relationship Id="rId5" Type="http://schemas.openxmlformats.org/officeDocument/2006/relationships/image" Target="../media/image13.jpg"/><Relationship Id="rId6" Type="http://schemas.openxmlformats.org/officeDocument/2006/relationships/hyperlink" Target="https://www.cdc.gov/prc/resources/tools/pearls.html" TargetMode="External"/><Relationship Id="rId7" Type="http://schemas.openxmlformats.org/officeDocument/2006/relationships/hyperlink" Target="https://www.pbs.org/video/pearls-program-connects-older-adults-in-the-charlotte-area-n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healthyagingnc.com/programs/" TargetMode="External"/><Relationship Id="rId4" Type="http://schemas.openxmlformats.org/officeDocument/2006/relationships/hyperlink" Target="https://healthyagingnc.com/make-a-referral/" TargetMode="External"/><Relationship Id="rId9" Type="http://schemas.openxmlformats.org/officeDocument/2006/relationships/hyperlink" Target="mailto:healthyagingncinfo@gmail.com" TargetMode="External"/><Relationship Id="rId5" Type="http://schemas.openxmlformats.org/officeDocument/2006/relationships/hyperlink" Target="https://startwalkwithease.org/Identity/Account/Register/NCCHW/?culture=en-US" TargetMode="External"/><Relationship Id="rId6" Type="http://schemas.openxmlformats.org/officeDocument/2006/relationships/hyperlink" Target="https://healthyagingnc.com/how-to-become-a-leader/" TargetMode="External"/><Relationship Id="rId7" Type="http://schemas.openxmlformats.org/officeDocument/2006/relationships/hyperlink" Target="https://healthyagingnc.com/health-coaching/health-coach-network/" TargetMode="External"/><Relationship Id="rId8" Type="http://schemas.openxmlformats.org/officeDocument/2006/relationships/hyperlink" Target="https://healthyagingnc.com/healthcare-provider/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hyperlink" Target="mailto:nmazza@unca.edu" TargetMode="External"/><Relationship Id="rId4" Type="http://schemas.openxmlformats.org/officeDocument/2006/relationships/image" Target="../media/image33.jpg"/><Relationship Id="rId5" Type="http://schemas.openxmlformats.org/officeDocument/2006/relationships/image" Target="../media/image4.jpg"/><Relationship Id="rId6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13.jpg"/><Relationship Id="rId5" Type="http://schemas.openxmlformats.org/officeDocument/2006/relationships/image" Target="../media/image16.png"/><Relationship Id="rId6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8.jpg"/><Relationship Id="rId5" Type="http://schemas.openxmlformats.org/officeDocument/2006/relationships/image" Target="../media/image2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Relationship Id="rId4" Type="http://schemas.openxmlformats.org/officeDocument/2006/relationships/image" Target="../media/image4.jpg"/><Relationship Id="rId5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g10113fea4be_5_382"/>
          <p:cNvGrpSpPr/>
          <p:nvPr/>
        </p:nvGrpSpPr>
        <p:grpSpPr>
          <a:xfrm>
            <a:off x="4705" y="0"/>
            <a:ext cx="9139359" cy="5144738"/>
            <a:chOff x="9410" y="0"/>
            <a:chExt cx="18278717" cy="10289475"/>
          </a:xfrm>
        </p:grpSpPr>
        <p:pic>
          <p:nvPicPr>
            <p:cNvPr id="484" name="Google Shape;484;g10113fea4be_5_38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395202" y="0"/>
              <a:ext cx="6892797" cy="10287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5" name="Google Shape;485;g10113fea4be_5_382"/>
            <p:cNvSpPr/>
            <p:nvPr/>
          </p:nvSpPr>
          <p:spPr>
            <a:xfrm>
              <a:off x="9410" y="8870250"/>
              <a:ext cx="11386185" cy="1419225"/>
            </a:xfrm>
            <a:custGeom>
              <a:rect b="b" l="l" r="r" t="t"/>
              <a:pathLst>
                <a:path extrusionOk="0" h="1419225" w="11386185">
                  <a:moveTo>
                    <a:pt x="11385791" y="1416748"/>
                  </a:moveTo>
                  <a:lnTo>
                    <a:pt x="0" y="1416748"/>
                  </a:lnTo>
                  <a:lnTo>
                    <a:pt x="0" y="1419225"/>
                  </a:lnTo>
                  <a:lnTo>
                    <a:pt x="11385791" y="1419225"/>
                  </a:lnTo>
                  <a:lnTo>
                    <a:pt x="11385791" y="1416748"/>
                  </a:lnTo>
                  <a:close/>
                </a:path>
                <a:path extrusionOk="0" h="1419225" w="11386185">
                  <a:moveTo>
                    <a:pt x="11385791" y="0"/>
                  </a:moveTo>
                  <a:lnTo>
                    <a:pt x="0" y="0"/>
                  </a:lnTo>
                  <a:lnTo>
                    <a:pt x="0" y="975753"/>
                  </a:lnTo>
                  <a:lnTo>
                    <a:pt x="11385791" y="975753"/>
                  </a:lnTo>
                  <a:lnTo>
                    <a:pt x="11385791" y="0"/>
                  </a:lnTo>
                  <a:close/>
                </a:path>
              </a:pathLst>
            </a:custGeom>
            <a:solidFill>
              <a:srgbClr val="1753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g10113fea4be_5_382"/>
            <p:cNvSpPr/>
            <p:nvPr/>
          </p:nvSpPr>
          <p:spPr>
            <a:xfrm>
              <a:off x="11395202" y="8870250"/>
              <a:ext cx="6892925" cy="1417320"/>
            </a:xfrm>
            <a:custGeom>
              <a:rect b="b" l="l" r="r" t="t"/>
              <a:pathLst>
                <a:path extrusionOk="0" h="1417320" w="6892925">
                  <a:moveTo>
                    <a:pt x="0" y="0"/>
                  </a:moveTo>
                  <a:lnTo>
                    <a:pt x="6892797" y="0"/>
                  </a:lnTo>
                  <a:lnTo>
                    <a:pt x="6892797" y="1416749"/>
                  </a:lnTo>
                  <a:lnTo>
                    <a:pt x="0" y="14167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87" name="Google Shape;487;g10113fea4be_5_38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409532" y="9002345"/>
              <a:ext cx="2428874" cy="1095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8" name="Google Shape;488;g10113fea4be_5_38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5453044" y="8983295"/>
              <a:ext cx="2209799" cy="12858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9" name="Google Shape;489;g10113fea4be_5_382"/>
            <p:cNvSpPr/>
            <p:nvPr/>
          </p:nvSpPr>
          <p:spPr>
            <a:xfrm>
              <a:off x="9629" y="9845999"/>
              <a:ext cx="11382375" cy="441325"/>
            </a:xfrm>
            <a:custGeom>
              <a:rect b="b" l="l" r="r" t="t"/>
              <a:pathLst>
                <a:path extrusionOk="0" h="441325" w="11382375">
                  <a:moveTo>
                    <a:pt x="0" y="0"/>
                  </a:moveTo>
                  <a:lnTo>
                    <a:pt x="11381939" y="0"/>
                  </a:lnTo>
                  <a:lnTo>
                    <a:pt x="11381939" y="441000"/>
                  </a:lnTo>
                  <a:lnTo>
                    <a:pt x="0" y="44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D53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g10113fea4be_5_382"/>
          <p:cNvSpPr txBox="1"/>
          <p:nvPr/>
        </p:nvSpPr>
        <p:spPr>
          <a:xfrm>
            <a:off x="14951" y="1826850"/>
            <a:ext cx="5670900" cy="21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" sz="3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Empowering Healthy Aging</a:t>
            </a:r>
            <a:endParaRPr b="1" sz="3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An Exploration of Evidence-Based Community Health Programs in NC</a:t>
            </a:r>
            <a:endParaRPr b="0" i="0" sz="3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g10113fea4be_5_382"/>
          <p:cNvSpPr/>
          <p:nvPr/>
        </p:nvSpPr>
        <p:spPr>
          <a:xfrm>
            <a:off x="4706" y="4435123"/>
            <a:ext cx="5693093" cy="487997"/>
          </a:xfrm>
          <a:custGeom>
            <a:rect b="b" l="l" r="r" t="t"/>
            <a:pathLst>
              <a:path extrusionOk="0" h="975995" w="11386185">
                <a:moveTo>
                  <a:pt x="0" y="975752"/>
                </a:moveTo>
                <a:lnTo>
                  <a:pt x="11385790" y="975752"/>
                </a:lnTo>
                <a:lnTo>
                  <a:pt x="11385790" y="0"/>
                </a:lnTo>
                <a:lnTo>
                  <a:pt x="0" y="0"/>
                </a:lnTo>
                <a:lnTo>
                  <a:pt x="0" y="975752"/>
                </a:lnTo>
                <a:close/>
              </a:path>
            </a:pathLst>
          </a:custGeom>
          <a:solidFill>
            <a:srgbClr val="003C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2" name="Google Shape;492;g10113fea4be_5_38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97243" y="4542595"/>
            <a:ext cx="962384" cy="469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g10113fea4be_5_38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58203" y="4531335"/>
            <a:ext cx="1005894" cy="496093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g10113fea4be_5_382"/>
          <p:cNvSpPr/>
          <p:nvPr/>
        </p:nvSpPr>
        <p:spPr>
          <a:xfrm>
            <a:off x="4815" y="4923000"/>
            <a:ext cx="5691188" cy="220663"/>
          </a:xfrm>
          <a:custGeom>
            <a:rect b="b" l="l" r="r" t="t"/>
            <a:pathLst>
              <a:path extrusionOk="0" h="441325" w="11382375">
                <a:moveTo>
                  <a:pt x="0" y="0"/>
                </a:moveTo>
                <a:lnTo>
                  <a:pt x="11381939" y="0"/>
                </a:lnTo>
                <a:lnTo>
                  <a:pt x="11381939" y="441000"/>
                </a:lnTo>
                <a:lnTo>
                  <a:pt x="0" y="441000"/>
                </a:lnTo>
                <a:lnTo>
                  <a:pt x="0" y="0"/>
                </a:lnTo>
                <a:close/>
              </a:path>
            </a:pathLst>
          </a:custGeom>
          <a:solidFill>
            <a:srgbClr val="BCD53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5" name="Google Shape;495;g10113fea4be_5_38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64875" y="344425"/>
            <a:ext cx="2371050" cy="115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2770d2e35a9_0_547"/>
          <p:cNvSpPr/>
          <p:nvPr/>
        </p:nvSpPr>
        <p:spPr>
          <a:xfrm>
            <a:off x="0" y="0"/>
            <a:ext cx="1694378" cy="4928811"/>
          </a:xfrm>
          <a:custGeom>
            <a:rect b="b" l="l" r="r" t="t"/>
            <a:pathLst>
              <a:path extrusionOk="0" h="9002395" w="6334125">
                <a:moveTo>
                  <a:pt x="0" y="9002344"/>
                </a:moveTo>
                <a:lnTo>
                  <a:pt x="6334124" y="9002344"/>
                </a:lnTo>
                <a:lnTo>
                  <a:pt x="6334124" y="0"/>
                </a:lnTo>
                <a:lnTo>
                  <a:pt x="0" y="0"/>
                </a:lnTo>
                <a:lnTo>
                  <a:pt x="0" y="9002344"/>
                </a:lnTo>
                <a:close/>
              </a:path>
            </a:pathLst>
          </a:custGeom>
          <a:solidFill>
            <a:srgbClr val="003C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5" name="Google Shape;585;g2770d2e35a9_0_5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7243" y="4542595"/>
            <a:ext cx="962384" cy="469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g2770d2e35a9_0_5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58203" y="4531335"/>
            <a:ext cx="1005894" cy="496093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g2770d2e35a9_0_547"/>
          <p:cNvSpPr/>
          <p:nvPr/>
        </p:nvSpPr>
        <p:spPr>
          <a:xfrm>
            <a:off x="72" y="4934600"/>
            <a:ext cx="1691831" cy="208914"/>
          </a:xfrm>
          <a:custGeom>
            <a:rect b="b" l="l" r="r" t="t"/>
            <a:pathLst>
              <a:path extrusionOk="0" h="417829" w="6324600">
                <a:moveTo>
                  <a:pt x="0" y="0"/>
                </a:moveTo>
                <a:lnTo>
                  <a:pt x="6324327" y="0"/>
                </a:lnTo>
                <a:lnTo>
                  <a:pt x="6324327" y="417780"/>
                </a:lnTo>
                <a:lnTo>
                  <a:pt x="0" y="417780"/>
                </a:lnTo>
                <a:lnTo>
                  <a:pt x="0" y="0"/>
                </a:lnTo>
                <a:close/>
              </a:path>
            </a:pathLst>
          </a:custGeom>
          <a:solidFill>
            <a:srgbClr val="BCD53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g2770d2e35a9_0_547"/>
          <p:cNvSpPr txBox="1"/>
          <p:nvPr>
            <p:ph idx="4294967295" type="body"/>
          </p:nvPr>
        </p:nvSpPr>
        <p:spPr>
          <a:xfrm>
            <a:off x="3400700" y="1063050"/>
            <a:ext cx="52452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These programs </a:t>
            </a: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address specific problems 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 goals for people with ongoing health problems. 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Participants </a:t>
            </a: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choose their own goals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and track their own progress toward success.  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Support and </a:t>
            </a: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social interaction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with peers who are living with ongoing health conditions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Trained peer leaders offer</a:t>
            </a: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guidance and support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/participants find practical solutions individually and together.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89" name="Google Shape;589;g2770d2e35a9_0_547"/>
          <p:cNvPicPr preferRelativeResize="0"/>
          <p:nvPr/>
        </p:nvPicPr>
        <p:blipFill rotWithShape="1">
          <a:blip r:embed="rId5">
            <a:alphaModFix/>
          </a:blip>
          <a:srcRect b="4315" l="0" r="38469" t="9037"/>
          <a:stretch/>
        </p:blipFill>
        <p:spPr>
          <a:xfrm>
            <a:off x="208850" y="1356200"/>
            <a:ext cx="2904249" cy="2561401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g2770d2e35a9_0_547"/>
          <p:cNvSpPr/>
          <p:nvPr/>
        </p:nvSpPr>
        <p:spPr>
          <a:xfrm>
            <a:off x="311425" y="251150"/>
            <a:ext cx="1486800" cy="53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g2770d2e35a9_0_547"/>
          <p:cNvSpPr txBox="1"/>
          <p:nvPr>
            <p:ph idx="4294967295" type="title"/>
          </p:nvPr>
        </p:nvSpPr>
        <p:spPr>
          <a:xfrm>
            <a:off x="341550" y="-357950"/>
            <a:ext cx="88023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n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Immediate benefits of evidence-based programs</a:t>
            </a:r>
            <a:endParaRPr b="1" sz="2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117d754a163_0_201"/>
          <p:cNvSpPr txBox="1"/>
          <p:nvPr>
            <p:ph idx="4294967295" type="title"/>
          </p:nvPr>
        </p:nvSpPr>
        <p:spPr>
          <a:xfrm>
            <a:off x="190675" y="-296900"/>
            <a:ext cx="90567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Programs Supported by our CDC Grant:</a:t>
            </a:r>
            <a:endParaRPr b="1" sz="2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7" name="Google Shape;597;g117d754a163_0_201"/>
          <p:cNvSpPr/>
          <p:nvPr/>
        </p:nvSpPr>
        <p:spPr>
          <a:xfrm>
            <a:off x="4706" y="4435123"/>
            <a:ext cx="5693093" cy="487997"/>
          </a:xfrm>
          <a:custGeom>
            <a:rect b="b" l="l" r="r" t="t"/>
            <a:pathLst>
              <a:path extrusionOk="0" h="975995" w="11386185">
                <a:moveTo>
                  <a:pt x="0" y="975752"/>
                </a:moveTo>
                <a:lnTo>
                  <a:pt x="11385790" y="975752"/>
                </a:lnTo>
                <a:lnTo>
                  <a:pt x="11385790" y="0"/>
                </a:lnTo>
                <a:lnTo>
                  <a:pt x="0" y="0"/>
                </a:lnTo>
                <a:lnTo>
                  <a:pt x="0" y="975752"/>
                </a:lnTo>
                <a:close/>
              </a:path>
            </a:pathLst>
          </a:custGeom>
          <a:solidFill>
            <a:srgbClr val="003C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sng" cap="none" strike="noStrike">
                <a:solidFill>
                  <a:srgbClr val="2200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https://oaaction.unc.edu/aaebi/</a:t>
            </a: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8" name="Google Shape;598;g117d754a163_0_2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97243" y="4542595"/>
            <a:ext cx="962384" cy="469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g117d754a163_0_2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58203" y="4531335"/>
            <a:ext cx="1005894" cy="496093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g117d754a163_0_201"/>
          <p:cNvSpPr/>
          <p:nvPr/>
        </p:nvSpPr>
        <p:spPr>
          <a:xfrm>
            <a:off x="4815" y="4923000"/>
            <a:ext cx="5691188" cy="220663"/>
          </a:xfrm>
          <a:custGeom>
            <a:rect b="b" l="l" r="r" t="t"/>
            <a:pathLst>
              <a:path extrusionOk="0" h="441325" w="11382375">
                <a:moveTo>
                  <a:pt x="0" y="0"/>
                </a:moveTo>
                <a:lnTo>
                  <a:pt x="11381939" y="0"/>
                </a:lnTo>
                <a:lnTo>
                  <a:pt x="11381939" y="441000"/>
                </a:lnTo>
                <a:lnTo>
                  <a:pt x="0" y="441000"/>
                </a:lnTo>
                <a:lnTo>
                  <a:pt x="0" y="0"/>
                </a:lnTo>
                <a:close/>
              </a:path>
            </a:pathLst>
          </a:custGeom>
          <a:solidFill>
            <a:srgbClr val="BCD53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g117d754a163_0_201"/>
          <p:cNvSpPr txBox="1"/>
          <p:nvPr/>
        </p:nvSpPr>
        <p:spPr>
          <a:xfrm>
            <a:off x="92700" y="4483300"/>
            <a:ext cx="515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https://oaaction.unc.edu/aaebi/ 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g117d754a163_0_201"/>
          <p:cNvSpPr txBox="1"/>
          <p:nvPr/>
        </p:nvSpPr>
        <p:spPr>
          <a:xfrm>
            <a:off x="190675" y="1253225"/>
            <a:ext cx="85734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oboto"/>
              <a:buChar char="●"/>
            </a:pPr>
            <a:r>
              <a:rPr i="0" lang="en" sz="22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Walk with Ease/Camine Con Gusto </a:t>
            </a:r>
            <a:endParaRPr i="0" sz="2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○"/>
            </a:pPr>
            <a:r>
              <a:rPr i="0" lang="en" sz="2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Purpose: Help participants safely build and maintain a walking routine </a:t>
            </a:r>
            <a:endParaRPr i="0" sz="2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○"/>
            </a:pPr>
            <a:r>
              <a:rPr i="0" lang="en" sz="2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Training: ~2-3hr self-paced online training (+ CPR certification) </a:t>
            </a:r>
            <a:endParaRPr i="0" sz="2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○"/>
            </a:pPr>
            <a:r>
              <a:rPr i="0" lang="en" sz="2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Leading: 6 weeks, 1-3 sessions/week, up to 1 hr/session </a:t>
            </a: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2b89a46a090_0_178"/>
          <p:cNvSpPr txBox="1"/>
          <p:nvPr>
            <p:ph idx="4294967295" type="title"/>
          </p:nvPr>
        </p:nvSpPr>
        <p:spPr>
          <a:xfrm>
            <a:off x="7247" y="647900"/>
            <a:ext cx="65622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r>
              <a:rPr b="1" lang="e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Walk with Ease Delivery Formats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g2b89a46a090_0_178"/>
          <p:cNvSpPr/>
          <p:nvPr/>
        </p:nvSpPr>
        <p:spPr>
          <a:xfrm>
            <a:off x="3513" y="0"/>
            <a:ext cx="9136975" cy="697686"/>
          </a:xfrm>
          <a:custGeom>
            <a:rect b="b" l="l" r="r" t="t"/>
            <a:pathLst>
              <a:path extrusionOk="0" h="9002395" w="6334125">
                <a:moveTo>
                  <a:pt x="0" y="9002344"/>
                </a:moveTo>
                <a:lnTo>
                  <a:pt x="6334124" y="9002344"/>
                </a:lnTo>
                <a:lnTo>
                  <a:pt x="6334124" y="0"/>
                </a:lnTo>
                <a:lnTo>
                  <a:pt x="0" y="0"/>
                </a:lnTo>
                <a:lnTo>
                  <a:pt x="0" y="9002344"/>
                </a:lnTo>
                <a:close/>
              </a:path>
            </a:pathLst>
          </a:custGeom>
          <a:solidFill>
            <a:srgbClr val="003C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g2b89a46a090_0_178"/>
          <p:cNvSpPr/>
          <p:nvPr/>
        </p:nvSpPr>
        <p:spPr>
          <a:xfrm>
            <a:off x="4706" y="4435123"/>
            <a:ext cx="5693093" cy="487997"/>
          </a:xfrm>
          <a:custGeom>
            <a:rect b="b" l="l" r="r" t="t"/>
            <a:pathLst>
              <a:path extrusionOk="0" h="975995" w="11386185">
                <a:moveTo>
                  <a:pt x="0" y="975752"/>
                </a:moveTo>
                <a:lnTo>
                  <a:pt x="11385790" y="975752"/>
                </a:lnTo>
                <a:lnTo>
                  <a:pt x="11385790" y="0"/>
                </a:lnTo>
                <a:lnTo>
                  <a:pt x="0" y="0"/>
                </a:lnTo>
                <a:lnTo>
                  <a:pt x="0" y="975752"/>
                </a:lnTo>
                <a:close/>
              </a:path>
            </a:pathLst>
          </a:custGeom>
          <a:solidFill>
            <a:srgbClr val="003C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0" name="Google Shape;610;g2b89a46a090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7243" y="4542595"/>
            <a:ext cx="962384" cy="469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g2b89a46a090_0_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58203" y="4531335"/>
            <a:ext cx="1005894" cy="496093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g2b89a46a090_0_178"/>
          <p:cNvSpPr/>
          <p:nvPr/>
        </p:nvSpPr>
        <p:spPr>
          <a:xfrm>
            <a:off x="4815" y="4923000"/>
            <a:ext cx="5691188" cy="220663"/>
          </a:xfrm>
          <a:custGeom>
            <a:rect b="b" l="l" r="r" t="t"/>
            <a:pathLst>
              <a:path extrusionOk="0" h="441325" w="11382375">
                <a:moveTo>
                  <a:pt x="0" y="0"/>
                </a:moveTo>
                <a:lnTo>
                  <a:pt x="11381939" y="0"/>
                </a:lnTo>
                <a:lnTo>
                  <a:pt x="11381939" y="441000"/>
                </a:lnTo>
                <a:lnTo>
                  <a:pt x="0" y="441000"/>
                </a:lnTo>
                <a:lnTo>
                  <a:pt x="0" y="0"/>
                </a:lnTo>
                <a:close/>
              </a:path>
            </a:pathLst>
          </a:custGeom>
          <a:solidFill>
            <a:srgbClr val="BCD53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xt&#10;&#10;Description automatically generated" id="613" name="Google Shape;613;g2b89a46a090_0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3654" y="1465638"/>
            <a:ext cx="8756697" cy="283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2b89a46a090_0_0"/>
          <p:cNvSpPr txBox="1"/>
          <p:nvPr>
            <p:ph idx="4294967295" type="title"/>
          </p:nvPr>
        </p:nvSpPr>
        <p:spPr>
          <a:xfrm>
            <a:off x="190675" y="-586900"/>
            <a:ext cx="90567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More on Walk with Ease!</a:t>
            </a:r>
            <a:endParaRPr b="1" sz="2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9" name="Google Shape;619;g2b89a46a090_0_0"/>
          <p:cNvSpPr/>
          <p:nvPr/>
        </p:nvSpPr>
        <p:spPr>
          <a:xfrm>
            <a:off x="4706" y="4435123"/>
            <a:ext cx="5693093" cy="487997"/>
          </a:xfrm>
          <a:custGeom>
            <a:rect b="b" l="l" r="r" t="t"/>
            <a:pathLst>
              <a:path extrusionOk="0" h="975995" w="11386185">
                <a:moveTo>
                  <a:pt x="0" y="975752"/>
                </a:moveTo>
                <a:lnTo>
                  <a:pt x="11385790" y="975752"/>
                </a:lnTo>
                <a:lnTo>
                  <a:pt x="11385790" y="0"/>
                </a:lnTo>
                <a:lnTo>
                  <a:pt x="0" y="0"/>
                </a:lnTo>
                <a:lnTo>
                  <a:pt x="0" y="975752"/>
                </a:lnTo>
                <a:close/>
              </a:path>
            </a:pathLst>
          </a:custGeom>
          <a:solidFill>
            <a:srgbClr val="003C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sng" cap="none" strike="noStrike">
                <a:solidFill>
                  <a:srgbClr val="2200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https://oaaction.unc.edu/aaebi/</a:t>
            </a: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0" name="Google Shape;620;g2b89a46a090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97243" y="4542595"/>
            <a:ext cx="962384" cy="469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g2b89a46a090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58203" y="4531335"/>
            <a:ext cx="1005894" cy="496093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g2b89a46a090_0_0"/>
          <p:cNvSpPr/>
          <p:nvPr/>
        </p:nvSpPr>
        <p:spPr>
          <a:xfrm>
            <a:off x="4815" y="4923000"/>
            <a:ext cx="5691188" cy="220663"/>
          </a:xfrm>
          <a:custGeom>
            <a:rect b="b" l="l" r="r" t="t"/>
            <a:pathLst>
              <a:path extrusionOk="0" h="441325" w="11382375">
                <a:moveTo>
                  <a:pt x="0" y="0"/>
                </a:moveTo>
                <a:lnTo>
                  <a:pt x="11381939" y="0"/>
                </a:lnTo>
                <a:lnTo>
                  <a:pt x="11381939" y="441000"/>
                </a:lnTo>
                <a:lnTo>
                  <a:pt x="0" y="441000"/>
                </a:lnTo>
                <a:lnTo>
                  <a:pt x="0" y="0"/>
                </a:lnTo>
                <a:close/>
              </a:path>
            </a:pathLst>
          </a:custGeom>
          <a:solidFill>
            <a:srgbClr val="BCD53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g2b89a46a090_0_0"/>
          <p:cNvSpPr txBox="1"/>
          <p:nvPr/>
        </p:nvSpPr>
        <p:spPr>
          <a:xfrm>
            <a:off x="92700" y="4483300"/>
            <a:ext cx="515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https://oaaction.unc.edu/aaebi/ 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g2b89a46a090_0_0"/>
          <p:cNvSpPr txBox="1"/>
          <p:nvPr/>
        </p:nvSpPr>
        <p:spPr>
          <a:xfrm>
            <a:off x="2995475" y="1181250"/>
            <a:ext cx="2565000" cy="27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Roboto"/>
              <a:buChar char="●"/>
            </a:pPr>
            <a:r>
              <a:rPr i="0" lang="en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Self-Directed </a:t>
            </a:r>
            <a:r>
              <a:rPr i="0" lang="en" sz="19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Walk With Ease</a:t>
            </a:r>
            <a:r>
              <a:rPr i="0" lang="en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&amp; </a:t>
            </a:r>
            <a:endParaRPr i="0" sz="1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i="0" lang="en" sz="19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Camine Con Gusto</a:t>
            </a:r>
            <a:r>
              <a:rPr i="0" lang="en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i="0" sz="1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</a:pPr>
            <a:r>
              <a:rPr i="0" lang="en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Great for coupling with the Diabetes Prevention Program! </a:t>
            </a:r>
            <a:endParaRPr i="0" sz="1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25" name="Google Shape;625;g2b89a46a090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67625" y="594487"/>
            <a:ext cx="2895649" cy="3747369"/>
          </a:xfrm>
          <a:prstGeom prst="rect">
            <a:avLst/>
          </a:prstGeom>
          <a:noFill/>
          <a:ln cap="flat" cmpd="sng" w="9525">
            <a:solidFill>
              <a:srgbClr val="0340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26" name="Google Shape;626;g2b89a46a090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90675" y="645431"/>
            <a:ext cx="2565002" cy="364547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2ebd97ecd06_0_0"/>
          <p:cNvSpPr txBox="1"/>
          <p:nvPr/>
        </p:nvSpPr>
        <p:spPr>
          <a:xfrm>
            <a:off x="1234500" y="1480450"/>
            <a:ext cx="6675000" cy="26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●"/>
            </a:pPr>
            <a:r>
              <a:rPr lang="en" sz="2200" u="sng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</a:t>
            </a:r>
            <a:r>
              <a:rPr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from extension agent in Delaware offering Walk with Ease in her community! </a:t>
            </a: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○"/>
            </a:pPr>
            <a:r>
              <a:rPr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Shares more information about the WWE program</a:t>
            </a: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○"/>
            </a:pPr>
            <a:r>
              <a:rPr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Reviews some tips from the WWE guidebook </a:t>
            </a: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○"/>
            </a:pPr>
            <a:r>
              <a:rPr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Reiterates the benefits of physical activity </a:t>
            </a:r>
            <a:r>
              <a:rPr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</p:txBody>
      </p:sp>
      <p:sp>
        <p:nvSpPr>
          <p:cNvPr id="632" name="Google Shape;632;g2ebd97ecd06_0_0"/>
          <p:cNvSpPr txBox="1"/>
          <p:nvPr>
            <p:ph idx="4294967295" type="title"/>
          </p:nvPr>
        </p:nvSpPr>
        <p:spPr>
          <a:xfrm>
            <a:off x="43650" y="-129025"/>
            <a:ext cx="90567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Self-Directed WWE Week 1 Video</a:t>
            </a:r>
            <a:endParaRPr b="1" sz="2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2770d2e35a9_0_716"/>
          <p:cNvSpPr/>
          <p:nvPr/>
        </p:nvSpPr>
        <p:spPr>
          <a:xfrm>
            <a:off x="60150" y="230600"/>
            <a:ext cx="8512500" cy="135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g2770d2e35a9_0_716"/>
          <p:cNvSpPr txBox="1"/>
          <p:nvPr>
            <p:ph type="title"/>
          </p:nvPr>
        </p:nvSpPr>
        <p:spPr>
          <a:xfrm>
            <a:off x="695701" y="161330"/>
            <a:ext cx="8344200" cy="96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800">
                <a:solidFill>
                  <a:schemeClr val="dk1"/>
                </a:solidFill>
              </a:rPr>
              <a:t>“Living Healthy” with </a:t>
            </a:r>
            <a:br>
              <a:rPr lang="en" sz="2800">
                <a:solidFill>
                  <a:schemeClr val="dk1"/>
                </a:solidFill>
              </a:rPr>
            </a:br>
            <a:r>
              <a:rPr lang="en" sz="2800">
                <a:solidFill>
                  <a:schemeClr val="dk1"/>
                </a:solidFill>
              </a:rPr>
              <a:t>Chronic Disease Self-Management Education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639" name="Google Shape;639;g2770d2e35a9_0_716"/>
          <p:cNvSpPr txBox="1"/>
          <p:nvPr>
            <p:ph idx="1" type="body"/>
          </p:nvPr>
        </p:nvSpPr>
        <p:spPr>
          <a:xfrm>
            <a:off x="342725" y="1260175"/>
            <a:ext cx="8343900" cy="15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42900" lvl="1" marL="628651" rtl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•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Chronic Disease Self-Management Program (CDSMP)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628651" rtl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•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Chronic Pain Self-Management Program (CPSMP)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628651" rtl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•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Diabetes Self-Management Program (DSMP)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628651" rtl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•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Tomando Control De Su Salud 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215900" lvl="1" marL="628651" rtl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SzPts val="17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15900" lvl="1" marL="628651" rtl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SzPts val="1700"/>
              <a:buFont typeface="Arial"/>
              <a:buNone/>
            </a:pPr>
            <a:r>
              <a:t/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40" name="Google Shape;640;g2770d2e35a9_0_716"/>
          <p:cNvPicPr preferRelativeResize="0"/>
          <p:nvPr/>
        </p:nvPicPr>
        <p:blipFill rotWithShape="1">
          <a:blip r:embed="rId3">
            <a:alphaModFix/>
          </a:blip>
          <a:srcRect b="0" l="0" r="0" t="20299"/>
          <a:stretch/>
        </p:blipFill>
        <p:spPr>
          <a:xfrm>
            <a:off x="606750" y="3041374"/>
            <a:ext cx="1698326" cy="13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g2770d2e35a9_0_716"/>
          <p:cNvPicPr preferRelativeResize="0"/>
          <p:nvPr/>
        </p:nvPicPr>
        <p:blipFill rotWithShape="1">
          <a:blip r:embed="rId4">
            <a:alphaModFix/>
          </a:blip>
          <a:srcRect b="0" l="0" r="0" t="15994"/>
          <a:stretch/>
        </p:blipFill>
        <p:spPr>
          <a:xfrm>
            <a:off x="2638150" y="2910074"/>
            <a:ext cx="1767550" cy="148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g2770d2e35a9_0_716"/>
          <p:cNvPicPr preferRelativeResize="0"/>
          <p:nvPr/>
        </p:nvPicPr>
        <p:blipFill rotWithShape="1">
          <a:blip r:embed="rId5">
            <a:alphaModFix/>
          </a:blip>
          <a:srcRect b="0" l="0" r="0" t="14653"/>
          <a:stretch/>
        </p:blipFill>
        <p:spPr>
          <a:xfrm>
            <a:off x="4738300" y="2840750"/>
            <a:ext cx="1860201" cy="158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g2770d2e35a9_0_7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2387" y="2645980"/>
            <a:ext cx="1227667" cy="1587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g2770d2e35a9_0_716"/>
          <p:cNvSpPr/>
          <p:nvPr/>
        </p:nvSpPr>
        <p:spPr>
          <a:xfrm>
            <a:off x="4706" y="4435123"/>
            <a:ext cx="5693093" cy="487997"/>
          </a:xfrm>
          <a:custGeom>
            <a:rect b="b" l="l" r="r" t="t"/>
            <a:pathLst>
              <a:path extrusionOk="0" h="975995" w="11386185">
                <a:moveTo>
                  <a:pt x="0" y="975752"/>
                </a:moveTo>
                <a:lnTo>
                  <a:pt x="11385790" y="975752"/>
                </a:lnTo>
                <a:lnTo>
                  <a:pt x="11385790" y="0"/>
                </a:lnTo>
                <a:lnTo>
                  <a:pt x="0" y="0"/>
                </a:lnTo>
                <a:lnTo>
                  <a:pt x="0" y="975752"/>
                </a:lnTo>
                <a:close/>
              </a:path>
            </a:pathLst>
          </a:custGeom>
          <a:solidFill>
            <a:srgbClr val="003C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5" name="Google Shape;645;g2770d2e35a9_0_7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97243" y="4542595"/>
            <a:ext cx="962384" cy="469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g2770d2e35a9_0_7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758203" y="4531335"/>
            <a:ext cx="1005894" cy="496093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g2770d2e35a9_0_716"/>
          <p:cNvSpPr/>
          <p:nvPr/>
        </p:nvSpPr>
        <p:spPr>
          <a:xfrm>
            <a:off x="4815" y="4923000"/>
            <a:ext cx="5691188" cy="220663"/>
          </a:xfrm>
          <a:custGeom>
            <a:rect b="b" l="l" r="r" t="t"/>
            <a:pathLst>
              <a:path extrusionOk="0" h="441325" w="11382375">
                <a:moveTo>
                  <a:pt x="0" y="0"/>
                </a:moveTo>
                <a:lnTo>
                  <a:pt x="11381939" y="0"/>
                </a:lnTo>
                <a:lnTo>
                  <a:pt x="11381939" y="441000"/>
                </a:lnTo>
                <a:lnTo>
                  <a:pt x="0" y="441000"/>
                </a:lnTo>
                <a:lnTo>
                  <a:pt x="0" y="0"/>
                </a:lnTo>
                <a:close/>
              </a:path>
            </a:pathLst>
          </a:custGeom>
          <a:solidFill>
            <a:srgbClr val="BCD53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770d2e35a9_0_0"/>
          <p:cNvSpPr txBox="1"/>
          <p:nvPr>
            <p:ph idx="4294967295" type="title"/>
          </p:nvPr>
        </p:nvSpPr>
        <p:spPr>
          <a:xfrm>
            <a:off x="190675" y="-403750"/>
            <a:ext cx="90567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on Living Healthy Programs!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g2770d2e35a9_0_0"/>
          <p:cNvSpPr/>
          <p:nvPr/>
        </p:nvSpPr>
        <p:spPr>
          <a:xfrm>
            <a:off x="4706" y="4435123"/>
            <a:ext cx="5693093" cy="487997"/>
          </a:xfrm>
          <a:custGeom>
            <a:rect b="b" l="l" r="r" t="t"/>
            <a:pathLst>
              <a:path extrusionOk="0" h="975995" w="11386185">
                <a:moveTo>
                  <a:pt x="0" y="975752"/>
                </a:moveTo>
                <a:lnTo>
                  <a:pt x="11385790" y="975752"/>
                </a:lnTo>
                <a:lnTo>
                  <a:pt x="11385790" y="0"/>
                </a:lnTo>
                <a:lnTo>
                  <a:pt x="0" y="0"/>
                </a:lnTo>
                <a:lnTo>
                  <a:pt x="0" y="975752"/>
                </a:lnTo>
                <a:close/>
              </a:path>
            </a:pathLst>
          </a:custGeom>
          <a:solidFill>
            <a:srgbClr val="003C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sng" cap="none" strike="noStrike">
                <a:solidFill>
                  <a:srgbClr val="2200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https://oaaction.unc.edu/aaebi/</a:t>
            </a: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4" name="Google Shape;654;g2770d2e35a9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97243" y="4542595"/>
            <a:ext cx="962384" cy="469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g2770d2e35a9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58203" y="4531335"/>
            <a:ext cx="1005894" cy="496093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g2770d2e35a9_0_0"/>
          <p:cNvSpPr/>
          <p:nvPr/>
        </p:nvSpPr>
        <p:spPr>
          <a:xfrm>
            <a:off x="4815" y="4923000"/>
            <a:ext cx="5691188" cy="220663"/>
          </a:xfrm>
          <a:custGeom>
            <a:rect b="b" l="l" r="r" t="t"/>
            <a:pathLst>
              <a:path extrusionOk="0" h="441325" w="11382375">
                <a:moveTo>
                  <a:pt x="0" y="0"/>
                </a:moveTo>
                <a:lnTo>
                  <a:pt x="11381939" y="0"/>
                </a:lnTo>
                <a:lnTo>
                  <a:pt x="11381939" y="441000"/>
                </a:lnTo>
                <a:lnTo>
                  <a:pt x="0" y="441000"/>
                </a:lnTo>
                <a:lnTo>
                  <a:pt x="0" y="0"/>
                </a:lnTo>
                <a:close/>
              </a:path>
            </a:pathLst>
          </a:custGeom>
          <a:solidFill>
            <a:srgbClr val="BCD53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g2770d2e35a9_0_0"/>
          <p:cNvSpPr txBox="1"/>
          <p:nvPr/>
        </p:nvSpPr>
        <p:spPr>
          <a:xfrm>
            <a:off x="92700" y="4483300"/>
            <a:ext cx="515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https://oaaction.unc.edu/aaebi/ 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g2770d2e35a9_0_0"/>
          <p:cNvSpPr txBox="1"/>
          <p:nvPr/>
        </p:nvSpPr>
        <p:spPr>
          <a:xfrm>
            <a:off x="285300" y="286462"/>
            <a:ext cx="8573400" cy="38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Roboto"/>
              <a:buChar char="●"/>
            </a:pPr>
            <a:r>
              <a:rPr i="0" lang="en" sz="23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Chronic Disease/Pain Self-Management Program (&amp; Tomando Control de Su Salud) + toolkits</a:t>
            </a:r>
            <a:endParaRPr i="0" sz="23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Char char="○"/>
            </a:pPr>
            <a:r>
              <a:rPr i="0" lang="en" sz="2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Purpose: Provide education/tools to help participants better manage chronic conditions</a:t>
            </a:r>
            <a:endParaRPr i="0" sz="23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Char char="○"/>
            </a:pPr>
            <a:r>
              <a:rPr i="0" lang="en" sz="2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Training: </a:t>
            </a:r>
            <a:r>
              <a:rPr lang="en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i="0" lang="en" sz="2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-day in-person training or online training [7 weeks, 13 zoom sessions (1-2/week), 2.5-hours/session]</a:t>
            </a:r>
            <a:endParaRPr i="0" sz="23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Char char="○"/>
            </a:pPr>
            <a:r>
              <a:rPr i="0" lang="en" sz="2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Leading: 6 weeks, 1 session/week, 2.5 hours/session</a:t>
            </a:r>
            <a:endParaRPr sz="2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Char char="●"/>
            </a:pPr>
            <a:r>
              <a:rPr lang="en" sz="23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Video</a:t>
            </a:r>
            <a:r>
              <a:rPr lang="en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from New York, sharing more about the benefits </a:t>
            </a:r>
            <a:endParaRPr i="0" sz="23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293b1b081cd_0_6"/>
          <p:cNvSpPr txBox="1"/>
          <p:nvPr>
            <p:ph idx="4294967295" type="title"/>
          </p:nvPr>
        </p:nvSpPr>
        <p:spPr>
          <a:xfrm>
            <a:off x="190675" y="-586900"/>
            <a:ext cx="90567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Programs Supported by our CDC Grant:</a:t>
            </a:r>
            <a:endParaRPr b="1" sz="2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4" name="Google Shape;664;g293b1b081cd_0_6"/>
          <p:cNvSpPr/>
          <p:nvPr/>
        </p:nvSpPr>
        <p:spPr>
          <a:xfrm>
            <a:off x="4706" y="4435123"/>
            <a:ext cx="5693093" cy="487997"/>
          </a:xfrm>
          <a:custGeom>
            <a:rect b="b" l="l" r="r" t="t"/>
            <a:pathLst>
              <a:path extrusionOk="0" h="975995" w="11386185">
                <a:moveTo>
                  <a:pt x="0" y="975752"/>
                </a:moveTo>
                <a:lnTo>
                  <a:pt x="11385790" y="975752"/>
                </a:lnTo>
                <a:lnTo>
                  <a:pt x="11385790" y="0"/>
                </a:lnTo>
                <a:lnTo>
                  <a:pt x="0" y="0"/>
                </a:lnTo>
                <a:lnTo>
                  <a:pt x="0" y="975752"/>
                </a:lnTo>
                <a:close/>
              </a:path>
            </a:pathLst>
          </a:custGeom>
          <a:solidFill>
            <a:srgbClr val="003C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sng" cap="none" strike="noStrike">
                <a:solidFill>
                  <a:srgbClr val="2200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https://oaaction.unc.edu/aaebi/</a:t>
            </a: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5" name="Google Shape;665;g293b1b081cd_0_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97243" y="4542595"/>
            <a:ext cx="962384" cy="469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g293b1b081cd_0_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58203" y="4531335"/>
            <a:ext cx="1005894" cy="496093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g293b1b081cd_0_6"/>
          <p:cNvSpPr/>
          <p:nvPr/>
        </p:nvSpPr>
        <p:spPr>
          <a:xfrm>
            <a:off x="4815" y="4923000"/>
            <a:ext cx="5691188" cy="220663"/>
          </a:xfrm>
          <a:custGeom>
            <a:rect b="b" l="l" r="r" t="t"/>
            <a:pathLst>
              <a:path extrusionOk="0" h="441325" w="11382375">
                <a:moveTo>
                  <a:pt x="0" y="0"/>
                </a:moveTo>
                <a:lnTo>
                  <a:pt x="11381939" y="0"/>
                </a:lnTo>
                <a:lnTo>
                  <a:pt x="11381939" y="441000"/>
                </a:lnTo>
                <a:lnTo>
                  <a:pt x="0" y="441000"/>
                </a:lnTo>
                <a:lnTo>
                  <a:pt x="0" y="0"/>
                </a:lnTo>
                <a:close/>
              </a:path>
            </a:pathLst>
          </a:custGeom>
          <a:solidFill>
            <a:srgbClr val="BCD53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g293b1b081cd_0_6"/>
          <p:cNvSpPr txBox="1"/>
          <p:nvPr/>
        </p:nvSpPr>
        <p:spPr>
          <a:xfrm>
            <a:off x="92700" y="4483300"/>
            <a:ext cx="515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https://oaaction.unc.edu/aaebi/ 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g293b1b081cd_0_6"/>
          <p:cNvSpPr txBox="1"/>
          <p:nvPr/>
        </p:nvSpPr>
        <p:spPr>
          <a:xfrm>
            <a:off x="190675" y="644163"/>
            <a:ext cx="8573400" cy="3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Roboto"/>
              <a:buChar char="●"/>
            </a:pPr>
            <a:r>
              <a:rPr i="0" lang="en" sz="25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Tai Chi for Arthritis and Fall Prevention </a:t>
            </a:r>
            <a:endParaRPr i="0" sz="2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73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○"/>
            </a:pPr>
            <a:r>
              <a:rPr i="0" lang="en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Purpose: Improve movement, decrease falls, and connect peers</a:t>
            </a:r>
            <a:endParaRPr i="0" sz="2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73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○"/>
            </a:pPr>
            <a:r>
              <a:rPr i="0" lang="en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Training: ~15hr in-person 2-day or online/hybrid training + CPR</a:t>
            </a:r>
            <a:endParaRPr i="0" sz="2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73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○"/>
            </a:pPr>
            <a:r>
              <a:rPr i="0" lang="en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Leading: 2x/week for 8 weeks (or 1x/week for 16 weeks)</a:t>
            </a:r>
            <a:endParaRPr i="0" sz="2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lang="en" sz="25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Video</a:t>
            </a:r>
            <a:r>
              <a:rPr lang="en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- let’s practice together! </a:t>
            </a:r>
            <a:endParaRPr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2770d2e35a9_0_10"/>
          <p:cNvSpPr txBox="1"/>
          <p:nvPr>
            <p:ph idx="4294967295" type="title"/>
          </p:nvPr>
        </p:nvSpPr>
        <p:spPr>
          <a:xfrm>
            <a:off x="190675" y="-338775"/>
            <a:ext cx="90567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Programs Supported by our CDC Grant:</a:t>
            </a:r>
            <a:endParaRPr b="1" sz="2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5" name="Google Shape;675;g2770d2e35a9_0_10"/>
          <p:cNvSpPr/>
          <p:nvPr/>
        </p:nvSpPr>
        <p:spPr>
          <a:xfrm>
            <a:off x="4706" y="4435123"/>
            <a:ext cx="5693093" cy="487997"/>
          </a:xfrm>
          <a:custGeom>
            <a:rect b="b" l="l" r="r" t="t"/>
            <a:pathLst>
              <a:path extrusionOk="0" h="975995" w="11386185">
                <a:moveTo>
                  <a:pt x="0" y="975752"/>
                </a:moveTo>
                <a:lnTo>
                  <a:pt x="11385790" y="975752"/>
                </a:lnTo>
                <a:lnTo>
                  <a:pt x="11385790" y="0"/>
                </a:lnTo>
                <a:lnTo>
                  <a:pt x="0" y="0"/>
                </a:lnTo>
                <a:lnTo>
                  <a:pt x="0" y="975752"/>
                </a:lnTo>
                <a:close/>
              </a:path>
            </a:pathLst>
          </a:custGeom>
          <a:solidFill>
            <a:srgbClr val="003C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sng" cap="none" strike="noStrike">
                <a:solidFill>
                  <a:srgbClr val="2200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https://oaaction.unc.edu/aaebi/</a:t>
            </a: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6" name="Google Shape;676;g2770d2e35a9_0_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97243" y="4542595"/>
            <a:ext cx="962384" cy="469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g2770d2e35a9_0_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58203" y="4531335"/>
            <a:ext cx="1005894" cy="496093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g2770d2e35a9_0_10"/>
          <p:cNvSpPr/>
          <p:nvPr/>
        </p:nvSpPr>
        <p:spPr>
          <a:xfrm>
            <a:off x="4815" y="4923000"/>
            <a:ext cx="5691188" cy="220663"/>
          </a:xfrm>
          <a:custGeom>
            <a:rect b="b" l="l" r="r" t="t"/>
            <a:pathLst>
              <a:path extrusionOk="0" h="441325" w="11382375">
                <a:moveTo>
                  <a:pt x="0" y="0"/>
                </a:moveTo>
                <a:lnTo>
                  <a:pt x="11381939" y="0"/>
                </a:lnTo>
                <a:lnTo>
                  <a:pt x="11381939" y="441000"/>
                </a:lnTo>
                <a:lnTo>
                  <a:pt x="0" y="441000"/>
                </a:lnTo>
                <a:lnTo>
                  <a:pt x="0" y="0"/>
                </a:lnTo>
                <a:close/>
              </a:path>
            </a:pathLst>
          </a:custGeom>
          <a:solidFill>
            <a:srgbClr val="BCD53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g2770d2e35a9_0_10"/>
          <p:cNvSpPr txBox="1"/>
          <p:nvPr/>
        </p:nvSpPr>
        <p:spPr>
          <a:xfrm>
            <a:off x="92700" y="4483300"/>
            <a:ext cx="515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https://oaaction.unc.edu/aaebi/ 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g2770d2e35a9_0_10"/>
          <p:cNvSpPr txBox="1"/>
          <p:nvPr/>
        </p:nvSpPr>
        <p:spPr>
          <a:xfrm>
            <a:off x="190675" y="749313"/>
            <a:ext cx="8573400" cy="36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t/>
            </a:r>
            <a:endParaRPr b="0" i="0" sz="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i="0" lang="en" sz="24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EnhanceFitness </a:t>
            </a:r>
            <a:r>
              <a:rPr i="0" lang="en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i="0" sz="2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○"/>
            </a:pPr>
            <a:r>
              <a:rPr i="0" lang="en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Purpose: Become more active, energized, and empowered </a:t>
            </a:r>
            <a:endParaRPr i="0" sz="2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○"/>
            </a:pPr>
            <a:r>
              <a:rPr i="0" lang="en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Training: 12- hour in-person or remote training </a:t>
            </a:r>
            <a:endParaRPr i="0" sz="2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○"/>
            </a:pPr>
            <a:r>
              <a:rPr i="0" lang="en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Leading: 1 hour/session, 3x/week (ongoing), check-in every 4 months </a:t>
            </a:r>
            <a:endParaRPr i="0" sz="2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Video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from UW, highlighting the benefits of EnhanceFitness &amp; staying active as we age 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2770d2e35a9_0_20"/>
          <p:cNvSpPr txBox="1"/>
          <p:nvPr>
            <p:ph idx="4294967295" type="title"/>
          </p:nvPr>
        </p:nvSpPr>
        <p:spPr>
          <a:xfrm>
            <a:off x="190675" y="-586900"/>
            <a:ext cx="90567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Programs Supported by our CDC Grant:</a:t>
            </a:r>
            <a:endParaRPr b="1" sz="2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6" name="Google Shape;686;g2770d2e35a9_0_20"/>
          <p:cNvSpPr/>
          <p:nvPr/>
        </p:nvSpPr>
        <p:spPr>
          <a:xfrm>
            <a:off x="4706" y="4435123"/>
            <a:ext cx="5693093" cy="487997"/>
          </a:xfrm>
          <a:custGeom>
            <a:rect b="b" l="l" r="r" t="t"/>
            <a:pathLst>
              <a:path extrusionOk="0" h="975995" w="11386185">
                <a:moveTo>
                  <a:pt x="0" y="975752"/>
                </a:moveTo>
                <a:lnTo>
                  <a:pt x="11385790" y="975752"/>
                </a:lnTo>
                <a:lnTo>
                  <a:pt x="11385790" y="0"/>
                </a:lnTo>
                <a:lnTo>
                  <a:pt x="0" y="0"/>
                </a:lnTo>
                <a:lnTo>
                  <a:pt x="0" y="975752"/>
                </a:lnTo>
                <a:close/>
              </a:path>
            </a:pathLst>
          </a:custGeom>
          <a:solidFill>
            <a:srgbClr val="003C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sng" cap="none" strike="noStrike">
                <a:solidFill>
                  <a:srgbClr val="2200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https://oaaction.unc.edu/aaebi/</a:t>
            </a: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7" name="Google Shape;687;g2770d2e35a9_0_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97243" y="4542595"/>
            <a:ext cx="962384" cy="469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g2770d2e35a9_0_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58203" y="4531335"/>
            <a:ext cx="1005894" cy="496093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g2770d2e35a9_0_20"/>
          <p:cNvSpPr/>
          <p:nvPr/>
        </p:nvSpPr>
        <p:spPr>
          <a:xfrm>
            <a:off x="4815" y="4923000"/>
            <a:ext cx="5691188" cy="220663"/>
          </a:xfrm>
          <a:custGeom>
            <a:rect b="b" l="l" r="r" t="t"/>
            <a:pathLst>
              <a:path extrusionOk="0" h="441325" w="11382375">
                <a:moveTo>
                  <a:pt x="0" y="0"/>
                </a:moveTo>
                <a:lnTo>
                  <a:pt x="11381939" y="0"/>
                </a:lnTo>
                <a:lnTo>
                  <a:pt x="11381939" y="441000"/>
                </a:lnTo>
                <a:lnTo>
                  <a:pt x="0" y="441000"/>
                </a:lnTo>
                <a:lnTo>
                  <a:pt x="0" y="0"/>
                </a:lnTo>
                <a:close/>
              </a:path>
            </a:pathLst>
          </a:custGeom>
          <a:solidFill>
            <a:srgbClr val="BCD53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g2770d2e35a9_0_20"/>
          <p:cNvSpPr txBox="1"/>
          <p:nvPr/>
        </p:nvSpPr>
        <p:spPr>
          <a:xfrm>
            <a:off x="92700" y="4483300"/>
            <a:ext cx="515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https://oaaction.unc.edu/aaebi/ 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g2770d2e35a9_0_20"/>
          <p:cNvSpPr txBox="1"/>
          <p:nvPr/>
        </p:nvSpPr>
        <p:spPr>
          <a:xfrm>
            <a:off x="190675" y="764950"/>
            <a:ext cx="85734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Roboto"/>
              <a:buChar char="●"/>
            </a:pPr>
            <a:r>
              <a:rPr i="0" lang="en" sz="22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Program for Encouraging Active and Rewarding Lives (PEARLS) </a:t>
            </a:r>
            <a:endParaRPr i="0" sz="2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○"/>
            </a:pPr>
            <a:r>
              <a:rPr i="0" lang="en" sz="2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Purpose: Reduce symptoms of depression and improve quality of life</a:t>
            </a:r>
            <a:endParaRPr i="0" sz="2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○"/>
            </a:pPr>
            <a:r>
              <a:rPr i="0" lang="en" sz="2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Training: 8 hours of online modules, a live practice session, and a training evaluation</a:t>
            </a:r>
            <a:endParaRPr i="0" sz="2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○"/>
            </a:pPr>
            <a:r>
              <a:rPr i="0" lang="en" sz="2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Leading: Six to eight in-home (or virtual) counseling sessions</a:t>
            </a:r>
            <a:endParaRPr i="0" sz="2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●"/>
            </a:pPr>
            <a:r>
              <a:rPr lang="en" sz="2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Video</a:t>
            </a:r>
            <a:r>
              <a:rPr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from our partners at Centralina in Charlotte, NC!</a:t>
            </a: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100949a7d5f_0_320"/>
          <p:cNvSpPr/>
          <p:nvPr/>
        </p:nvSpPr>
        <p:spPr>
          <a:xfrm>
            <a:off x="0" y="0"/>
            <a:ext cx="1694378" cy="4928811"/>
          </a:xfrm>
          <a:custGeom>
            <a:rect b="b" l="l" r="r" t="t"/>
            <a:pathLst>
              <a:path extrusionOk="0" h="9002395" w="6334125">
                <a:moveTo>
                  <a:pt x="0" y="9002344"/>
                </a:moveTo>
                <a:lnTo>
                  <a:pt x="6334124" y="9002344"/>
                </a:lnTo>
                <a:lnTo>
                  <a:pt x="6334124" y="0"/>
                </a:lnTo>
                <a:lnTo>
                  <a:pt x="0" y="0"/>
                </a:lnTo>
                <a:lnTo>
                  <a:pt x="0" y="9002344"/>
                </a:lnTo>
                <a:close/>
              </a:path>
            </a:pathLst>
          </a:custGeom>
          <a:solidFill>
            <a:srgbClr val="003C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1" name="Google Shape;501;g100949a7d5f_0_3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7243" y="4542595"/>
            <a:ext cx="962384" cy="469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g100949a7d5f_0_3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58203" y="4531335"/>
            <a:ext cx="1005894" cy="496093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g100949a7d5f_0_320"/>
          <p:cNvSpPr/>
          <p:nvPr/>
        </p:nvSpPr>
        <p:spPr>
          <a:xfrm>
            <a:off x="72" y="4934600"/>
            <a:ext cx="1691831" cy="208914"/>
          </a:xfrm>
          <a:custGeom>
            <a:rect b="b" l="l" r="r" t="t"/>
            <a:pathLst>
              <a:path extrusionOk="0" h="417829" w="6324600">
                <a:moveTo>
                  <a:pt x="0" y="0"/>
                </a:moveTo>
                <a:lnTo>
                  <a:pt x="6324327" y="0"/>
                </a:lnTo>
                <a:lnTo>
                  <a:pt x="6324327" y="417780"/>
                </a:lnTo>
                <a:lnTo>
                  <a:pt x="0" y="417780"/>
                </a:lnTo>
                <a:lnTo>
                  <a:pt x="0" y="0"/>
                </a:lnTo>
                <a:close/>
              </a:path>
            </a:pathLst>
          </a:custGeom>
          <a:solidFill>
            <a:srgbClr val="BCD53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g100949a7d5f_0_320"/>
          <p:cNvSpPr txBox="1"/>
          <p:nvPr>
            <p:ph idx="4294967295" type="body"/>
          </p:nvPr>
        </p:nvSpPr>
        <p:spPr>
          <a:xfrm>
            <a:off x="3255100" y="955700"/>
            <a:ext cx="53757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Healthy Aging NC is North Carolina’s statewide resource center for evidence-based health promotion programs.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45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Our Services…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Connect people to the programs and agencies that improve community health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Increase the capacity of providers to deliver these programs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Maintain a website with program information and online registration options 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Collect and analyze data to report results statewide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5" name="Google Shape;505;g100949a7d5f_0_320"/>
          <p:cNvPicPr preferRelativeResize="0"/>
          <p:nvPr/>
        </p:nvPicPr>
        <p:blipFill rotWithShape="1">
          <a:blip r:embed="rId5">
            <a:alphaModFix/>
          </a:blip>
          <a:srcRect b="4315" l="0" r="38469" t="9037"/>
          <a:stretch/>
        </p:blipFill>
        <p:spPr>
          <a:xfrm>
            <a:off x="208850" y="1356200"/>
            <a:ext cx="2904249" cy="2561401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g100949a7d5f_0_320"/>
          <p:cNvSpPr/>
          <p:nvPr/>
        </p:nvSpPr>
        <p:spPr>
          <a:xfrm>
            <a:off x="311425" y="251150"/>
            <a:ext cx="1486800" cy="53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g100949a7d5f_0_320"/>
          <p:cNvSpPr txBox="1"/>
          <p:nvPr>
            <p:ph idx="4294967295" type="title"/>
          </p:nvPr>
        </p:nvSpPr>
        <p:spPr>
          <a:xfrm>
            <a:off x="311425" y="251150"/>
            <a:ext cx="96690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Healthy Aging NC 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2770d2e35a9_0_888"/>
          <p:cNvSpPr txBox="1"/>
          <p:nvPr/>
        </p:nvSpPr>
        <p:spPr>
          <a:xfrm>
            <a:off x="504963" y="239363"/>
            <a:ext cx="73206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Continuum of Care Approach</a:t>
            </a:r>
            <a:endParaRPr b="1" i="0" sz="1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7" name="Google Shape;697;g2770d2e35a9_0_888"/>
          <p:cNvSpPr txBox="1"/>
          <p:nvPr/>
        </p:nvSpPr>
        <p:spPr>
          <a:xfrm>
            <a:off x="678438" y="1175438"/>
            <a:ext cx="7668000" cy="28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98" name="Google Shape;698;g2770d2e35a9_0_888"/>
          <p:cNvCxnSpPr/>
          <p:nvPr/>
        </p:nvCxnSpPr>
        <p:spPr>
          <a:xfrm flipH="1" rot="10800000">
            <a:off x="544338" y="844256"/>
            <a:ext cx="7249800" cy="15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A screenshot of a computer&#10;&#10;Description automatically generated" id="699" name="Google Shape;699;g2770d2e35a9_0_888"/>
          <p:cNvPicPr preferRelativeResize="0"/>
          <p:nvPr/>
        </p:nvPicPr>
        <p:blipFill rotWithShape="1">
          <a:blip r:embed="rId3">
            <a:alphaModFix/>
          </a:blip>
          <a:srcRect b="16414" l="13570" r="13781" t="24751"/>
          <a:stretch/>
        </p:blipFill>
        <p:spPr>
          <a:xfrm>
            <a:off x="1068488" y="1188675"/>
            <a:ext cx="6193551" cy="29935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700" name="Google Shape;700;g2770d2e35a9_0_888"/>
          <p:cNvSpPr txBox="1"/>
          <p:nvPr/>
        </p:nvSpPr>
        <p:spPr>
          <a:xfrm>
            <a:off x="4690825" y="1260313"/>
            <a:ext cx="15957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EnhanceFitness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g2770d2e35a9_0_888"/>
          <p:cNvSpPr txBox="1"/>
          <p:nvPr/>
        </p:nvSpPr>
        <p:spPr>
          <a:xfrm>
            <a:off x="2153613" y="4182213"/>
            <a:ext cx="40233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PEARLS &amp; Health Coaching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2770d2e35a9_0_1055"/>
          <p:cNvSpPr txBox="1"/>
          <p:nvPr/>
        </p:nvSpPr>
        <p:spPr>
          <a:xfrm>
            <a:off x="504888" y="418113"/>
            <a:ext cx="73206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1" lang="en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Ways to get involved</a:t>
            </a:r>
            <a:endParaRPr b="1" sz="2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07" name="Google Shape;707;g2770d2e35a9_0_1055"/>
          <p:cNvSpPr txBox="1"/>
          <p:nvPr/>
        </p:nvSpPr>
        <p:spPr>
          <a:xfrm>
            <a:off x="738000" y="980700"/>
            <a:ext cx="7668000" cy="28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-247650" lvl="0" marL="228600" rtl="0" algn="l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●"/>
            </a:pPr>
            <a:r>
              <a:rPr lang="en" sz="2100" u="sng">
                <a:solidFill>
                  <a:srgbClr val="6EAC1C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Explore programs</a:t>
            </a: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on our website</a:t>
            </a:r>
            <a:endParaRPr sz="210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4765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●"/>
            </a:pPr>
            <a:r>
              <a:rPr lang="en" sz="2100" u="sng">
                <a:solidFill>
                  <a:srgbClr val="6EAC1C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Refer participants</a:t>
            </a: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 programs as appropriate 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4765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●"/>
            </a:pPr>
            <a:r>
              <a:rPr lang="en" sz="2100" u="sng">
                <a:solidFill>
                  <a:srgbClr val="6EAC1C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Sign Up</a:t>
            </a: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for Self-Directed Walk with Ease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4765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●"/>
            </a:pPr>
            <a:r>
              <a:rPr lang="en" sz="2100" u="sng">
                <a:solidFill>
                  <a:srgbClr val="6EAC1C"/>
                </a:solid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Become a Leader</a:t>
            </a: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of an evidence-based program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4765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●"/>
            </a:pP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Check out our </a:t>
            </a:r>
            <a:r>
              <a:rPr lang="en" sz="21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Health Coach Network</a:t>
            </a: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&amp; </a:t>
            </a:r>
            <a:r>
              <a:rPr lang="en" sz="21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Healthcare Provider Engagement</a:t>
            </a: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Pages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4765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●"/>
            </a:pPr>
            <a:r>
              <a:rPr lang="en" sz="2100" u="sng">
                <a:solidFill>
                  <a:srgbClr val="6EAC1C"/>
                </a:solidFill>
                <a:latin typeface="Roboto"/>
                <a:ea typeface="Roboto"/>
                <a:cs typeface="Roboto"/>
                <a:sym typeface="Roboto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Reach out</a:t>
            </a: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 me with your thoughts and questions!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08" name="Google Shape;708;g2770d2e35a9_0_1055"/>
          <p:cNvCxnSpPr/>
          <p:nvPr/>
        </p:nvCxnSpPr>
        <p:spPr>
          <a:xfrm flipH="1" rot="10800000">
            <a:off x="544338" y="844256"/>
            <a:ext cx="7249800" cy="15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10113fea4be_5_367"/>
          <p:cNvSpPr txBox="1"/>
          <p:nvPr>
            <p:ph idx="4294967295" type="body"/>
          </p:nvPr>
        </p:nvSpPr>
        <p:spPr>
          <a:xfrm>
            <a:off x="3837200" y="1543675"/>
            <a:ext cx="49269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Nadia Z. Mazza, MPH, </a:t>
            </a: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CDC Project Director for the Healthy Aging NC initiative with the NC Center for Health and Wellness at UNC Asheville.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 Nadia at </a:t>
            </a:r>
            <a:r>
              <a:rPr b="1" lang="en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nmazza@unca.edu</a:t>
            </a:r>
            <a:r>
              <a:rPr b="1"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learn more about this and other opportunities to partner with Healthy Aging NC! 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g10113fea4be_5_367"/>
          <p:cNvSpPr txBox="1"/>
          <p:nvPr>
            <p:ph idx="4294967295" type="title"/>
          </p:nvPr>
        </p:nvSpPr>
        <p:spPr>
          <a:xfrm>
            <a:off x="3717298" y="232250"/>
            <a:ext cx="54267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Thank you!</a:t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5" name="Google Shape;715;g10113fea4be_5_367"/>
          <p:cNvSpPr/>
          <p:nvPr/>
        </p:nvSpPr>
        <p:spPr>
          <a:xfrm>
            <a:off x="239450" y="640075"/>
            <a:ext cx="2749500" cy="265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6" name="Google Shape;716;g10113fea4be_5_3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9876" y="1071138"/>
            <a:ext cx="3001225" cy="3001225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g10113fea4be_5_367"/>
          <p:cNvSpPr/>
          <p:nvPr/>
        </p:nvSpPr>
        <p:spPr>
          <a:xfrm>
            <a:off x="4706" y="4435123"/>
            <a:ext cx="5693093" cy="487997"/>
          </a:xfrm>
          <a:custGeom>
            <a:rect b="b" l="l" r="r" t="t"/>
            <a:pathLst>
              <a:path extrusionOk="0" h="975995" w="11386185">
                <a:moveTo>
                  <a:pt x="0" y="975752"/>
                </a:moveTo>
                <a:lnTo>
                  <a:pt x="11385790" y="975752"/>
                </a:lnTo>
                <a:lnTo>
                  <a:pt x="11385790" y="0"/>
                </a:lnTo>
                <a:lnTo>
                  <a:pt x="0" y="0"/>
                </a:lnTo>
                <a:lnTo>
                  <a:pt x="0" y="975752"/>
                </a:lnTo>
                <a:close/>
              </a:path>
            </a:pathLst>
          </a:custGeom>
          <a:solidFill>
            <a:srgbClr val="003C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8" name="Google Shape;718;g10113fea4be_5_3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97243" y="4542595"/>
            <a:ext cx="962384" cy="469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g10113fea4be_5_3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58203" y="4531335"/>
            <a:ext cx="1005894" cy="496093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g10113fea4be_5_367"/>
          <p:cNvSpPr/>
          <p:nvPr/>
        </p:nvSpPr>
        <p:spPr>
          <a:xfrm>
            <a:off x="4815" y="4923000"/>
            <a:ext cx="5691188" cy="220663"/>
          </a:xfrm>
          <a:custGeom>
            <a:rect b="b" l="l" r="r" t="t"/>
            <a:pathLst>
              <a:path extrusionOk="0" h="441325" w="11382375">
                <a:moveTo>
                  <a:pt x="0" y="0"/>
                </a:moveTo>
                <a:lnTo>
                  <a:pt x="11381939" y="0"/>
                </a:lnTo>
                <a:lnTo>
                  <a:pt x="11381939" y="441000"/>
                </a:lnTo>
                <a:lnTo>
                  <a:pt x="0" y="441000"/>
                </a:lnTo>
                <a:lnTo>
                  <a:pt x="0" y="0"/>
                </a:lnTo>
                <a:close/>
              </a:path>
            </a:pathLst>
          </a:custGeom>
          <a:solidFill>
            <a:srgbClr val="BCD53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g2770d2e35a9_0_3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7243" y="4542595"/>
            <a:ext cx="962384" cy="469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g2770d2e35a9_0_3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58203" y="4531335"/>
            <a:ext cx="1005894" cy="496093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g2770d2e35a9_0_377"/>
          <p:cNvSpPr txBox="1"/>
          <p:nvPr>
            <p:ph idx="4294967295" type="title"/>
          </p:nvPr>
        </p:nvSpPr>
        <p:spPr>
          <a:xfrm>
            <a:off x="1242650" y="-207550"/>
            <a:ext cx="70377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Goals of Healthy Aging NC</a:t>
            </a:r>
            <a:endParaRPr b="1" sz="2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5" name="Google Shape;515;g2770d2e35a9_0_377"/>
          <p:cNvSpPr txBox="1"/>
          <p:nvPr>
            <p:ph idx="4294967295" type="body"/>
          </p:nvPr>
        </p:nvSpPr>
        <p:spPr>
          <a:xfrm>
            <a:off x="769550" y="1449600"/>
            <a:ext cx="7180500" cy="22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Improve Quality of Life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&amp; Independence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Address Economic Impact/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reducing healthcare costs associated with age-related issues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Support Healthcare System Sustainability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/alleviate health system pressures by reducing burden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Advance Social Cohesion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/community engagement/belonging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6" name="Google Shape;516;g2770d2e35a9_0_377"/>
          <p:cNvSpPr/>
          <p:nvPr/>
        </p:nvSpPr>
        <p:spPr>
          <a:xfrm>
            <a:off x="4706" y="4435123"/>
            <a:ext cx="5693093" cy="487997"/>
          </a:xfrm>
          <a:custGeom>
            <a:rect b="b" l="l" r="r" t="t"/>
            <a:pathLst>
              <a:path extrusionOk="0" h="975995" w="11386185">
                <a:moveTo>
                  <a:pt x="0" y="975752"/>
                </a:moveTo>
                <a:lnTo>
                  <a:pt x="11385790" y="975752"/>
                </a:lnTo>
                <a:lnTo>
                  <a:pt x="11385790" y="0"/>
                </a:lnTo>
                <a:lnTo>
                  <a:pt x="0" y="0"/>
                </a:lnTo>
                <a:lnTo>
                  <a:pt x="0" y="975752"/>
                </a:lnTo>
                <a:close/>
              </a:path>
            </a:pathLst>
          </a:custGeom>
          <a:solidFill>
            <a:srgbClr val="003C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g2770d2e35a9_0_377"/>
          <p:cNvSpPr/>
          <p:nvPr/>
        </p:nvSpPr>
        <p:spPr>
          <a:xfrm>
            <a:off x="4815" y="4923000"/>
            <a:ext cx="5691188" cy="220663"/>
          </a:xfrm>
          <a:custGeom>
            <a:rect b="b" l="l" r="r" t="t"/>
            <a:pathLst>
              <a:path extrusionOk="0" h="441325" w="11382375">
                <a:moveTo>
                  <a:pt x="0" y="0"/>
                </a:moveTo>
                <a:lnTo>
                  <a:pt x="11381939" y="0"/>
                </a:lnTo>
                <a:lnTo>
                  <a:pt x="11381939" y="441000"/>
                </a:lnTo>
                <a:lnTo>
                  <a:pt x="0" y="441000"/>
                </a:lnTo>
                <a:lnTo>
                  <a:pt x="0" y="0"/>
                </a:lnTo>
                <a:close/>
              </a:path>
            </a:pathLst>
          </a:custGeom>
          <a:solidFill>
            <a:srgbClr val="BCD53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2770d2e35a9_0_199"/>
          <p:cNvSpPr/>
          <p:nvPr/>
        </p:nvSpPr>
        <p:spPr>
          <a:xfrm>
            <a:off x="32175" y="0"/>
            <a:ext cx="9144000" cy="396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g2770d2e35a9_0_199"/>
          <p:cNvSpPr txBox="1"/>
          <p:nvPr/>
        </p:nvSpPr>
        <p:spPr>
          <a:xfrm>
            <a:off x="504888" y="418113"/>
            <a:ext cx="73206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Healthy Aging NC Partnerships </a:t>
            </a:r>
            <a:endParaRPr b="1" sz="19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4" name="Google Shape;524;g2770d2e35a9_0_199"/>
          <p:cNvSpPr txBox="1"/>
          <p:nvPr/>
        </p:nvSpPr>
        <p:spPr>
          <a:xfrm>
            <a:off x="4572000" y="1010388"/>
            <a:ext cx="3954300" cy="19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-234950" lvl="0" marL="228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●"/>
            </a:pPr>
            <a:r>
              <a:rPr lang="en" sz="19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NC’s 16 Regional </a:t>
            </a:r>
            <a:r>
              <a:rPr b="1" lang="en" sz="19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Area Agencies on Aging </a:t>
            </a:r>
            <a:endParaRPr b="1" sz="19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34950" lvl="0" marL="228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●"/>
            </a:pPr>
            <a:r>
              <a:rPr b="1" lang="en" sz="19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Community-Based Organizations:</a:t>
            </a:r>
            <a:r>
              <a:rPr lang="en" sz="19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YMCAs, Recreation &amp; Parks Departments, Senior Centers, Libraries, State </a:t>
            </a:r>
            <a:r>
              <a:rPr lang="en" sz="1900">
                <a:latin typeface="Roboto"/>
                <a:ea typeface="Roboto"/>
                <a:cs typeface="Roboto"/>
                <a:sym typeface="Roboto"/>
              </a:rPr>
              <a:t>extensions</a:t>
            </a:r>
            <a:endParaRPr sz="19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34950" lvl="0" marL="228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Roboto"/>
              <a:buChar char="●"/>
            </a:pPr>
            <a:r>
              <a:rPr b="1" lang="en" sz="19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Faith-based organizations  </a:t>
            </a:r>
            <a:endParaRPr b="1" sz="19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34950" lvl="0" marL="228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●"/>
            </a:pPr>
            <a:r>
              <a:rPr b="1" lang="en" sz="19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Clinical Providers</a:t>
            </a:r>
            <a:r>
              <a:rPr lang="en" sz="19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Hospital systems, Physical Therapists, AHECs </a:t>
            </a:r>
            <a:endParaRPr sz="19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25" name="Google Shape;525;g2770d2e35a9_0_199"/>
          <p:cNvCxnSpPr/>
          <p:nvPr/>
        </p:nvCxnSpPr>
        <p:spPr>
          <a:xfrm flipH="1" rot="10800000">
            <a:off x="544338" y="844256"/>
            <a:ext cx="7249800" cy="15600"/>
          </a:xfrm>
          <a:prstGeom prst="straightConnector1">
            <a:avLst/>
          </a:prstGeom>
          <a:noFill/>
          <a:ln cap="flat" cmpd="sng" w="19050">
            <a:solidFill>
              <a:srgbClr val="344068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26" name="Google Shape;526;g2770d2e35a9_0_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956" y="1700861"/>
            <a:ext cx="4302087" cy="1741775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g2770d2e35a9_0_199"/>
          <p:cNvSpPr/>
          <p:nvPr/>
        </p:nvSpPr>
        <p:spPr>
          <a:xfrm>
            <a:off x="4706" y="4435123"/>
            <a:ext cx="5693093" cy="487997"/>
          </a:xfrm>
          <a:custGeom>
            <a:rect b="b" l="l" r="r" t="t"/>
            <a:pathLst>
              <a:path extrusionOk="0" h="975995" w="11386185">
                <a:moveTo>
                  <a:pt x="0" y="975752"/>
                </a:moveTo>
                <a:lnTo>
                  <a:pt x="11385790" y="975752"/>
                </a:lnTo>
                <a:lnTo>
                  <a:pt x="11385790" y="0"/>
                </a:lnTo>
                <a:lnTo>
                  <a:pt x="0" y="0"/>
                </a:lnTo>
                <a:lnTo>
                  <a:pt x="0" y="975752"/>
                </a:lnTo>
                <a:close/>
              </a:path>
            </a:pathLst>
          </a:custGeom>
          <a:solidFill>
            <a:srgbClr val="003C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g2770d2e35a9_0_199"/>
          <p:cNvSpPr/>
          <p:nvPr/>
        </p:nvSpPr>
        <p:spPr>
          <a:xfrm>
            <a:off x="4815" y="4923000"/>
            <a:ext cx="5691188" cy="220663"/>
          </a:xfrm>
          <a:custGeom>
            <a:rect b="b" l="l" r="r" t="t"/>
            <a:pathLst>
              <a:path extrusionOk="0" h="441325" w="11382375">
                <a:moveTo>
                  <a:pt x="0" y="0"/>
                </a:moveTo>
                <a:lnTo>
                  <a:pt x="11381939" y="0"/>
                </a:lnTo>
                <a:lnTo>
                  <a:pt x="11381939" y="441000"/>
                </a:lnTo>
                <a:lnTo>
                  <a:pt x="0" y="441000"/>
                </a:lnTo>
                <a:lnTo>
                  <a:pt x="0" y="0"/>
                </a:lnTo>
                <a:close/>
              </a:path>
            </a:pathLst>
          </a:custGeom>
          <a:solidFill>
            <a:srgbClr val="BCD53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2770d2e35a9_0_31"/>
          <p:cNvSpPr/>
          <p:nvPr/>
        </p:nvSpPr>
        <p:spPr>
          <a:xfrm>
            <a:off x="35975" y="44450"/>
            <a:ext cx="8858400" cy="522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g2770d2e35a9_0_31"/>
          <p:cNvSpPr txBox="1"/>
          <p:nvPr>
            <p:ph idx="1" type="body"/>
          </p:nvPr>
        </p:nvSpPr>
        <p:spPr>
          <a:xfrm>
            <a:off x="800100" y="1132550"/>
            <a:ext cx="75438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7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CDC State Public Health Approaches to Addressing Arthritis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ACL Falls Prevention Grant 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ACL Innovations in Nutrition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ACL CDSME III PEARLS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DPH Falls Prevention Awareness (Injury &amp; </a:t>
            </a: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Violence </a:t>
            </a: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Prevention)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Division of Aging - Social Isolation &amp; Social Bridging Project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7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7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37160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37160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5" name="Google Shape;535;g2770d2e35a9_0_31"/>
          <p:cNvSpPr txBox="1"/>
          <p:nvPr>
            <p:ph type="title"/>
          </p:nvPr>
        </p:nvSpPr>
        <p:spPr>
          <a:xfrm>
            <a:off x="478924" y="44450"/>
            <a:ext cx="79725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50" spcFirstLastPara="1" rIns="68550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Healthy Aging NC is funded through the following grants:</a:t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6" name="Google Shape;536;g2770d2e35a9_0_31"/>
          <p:cNvSpPr/>
          <p:nvPr/>
        </p:nvSpPr>
        <p:spPr>
          <a:xfrm>
            <a:off x="4706" y="4435123"/>
            <a:ext cx="5693093" cy="487997"/>
          </a:xfrm>
          <a:custGeom>
            <a:rect b="b" l="l" r="r" t="t"/>
            <a:pathLst>
              <a:path extrusionOk="0" h="975995" w="11386185">
                <a:moveTo>
                  <a:pt x="0" y="975752"/>
                </a:moveTo>
                <a:lnTo>
                  <a:pt x="11385790" y="975752"/>
                </a:lnTo>
                <a:lnTo>
                  <a:pt x="11385790" y="0"/>
                </a:lnTo>
                <a:lnTo>
                  <a:pt x="0" y="0"/>
                </a:lnTo>
                <a:lnTo>
                  <a:pt x="0" y="975752"/>
                </a:lnTo>
                <a:close/>
              </a:path>
            </a:pathLst>
          </a:custGeom>
          <a:solidFill>
            <a:srgbClr val="003C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7" name="Google Shape;537;g2770d2e35a9_0_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7243" y="4542595"/>
            <a:ext cx="962384" cy="469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g2770d2e35a9_0_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58203" y="4531335"/>
            <a:ext cx="1005894" cy="496093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g2770d2e35a9_0_31"/>
          <p:cNvSpPr/>
          <p:nvPr/>
        </p:nvSpPr>
        <p:spPr>
          <a:xfrm>
            <a:off x="4815" y="4923000"/>
            <a:ext cx="5691188" cy="220663"/>
          </a:xfrm>
          <a:custGeom>
            <a:rect b="b" l="l" r="r" t="t"/>
            <a:pathLst>
              <a:path extrusionOk="0" h="441325" w="11382375">
                <a:moveTo>
                  <a:pt x="0" y="0"/>
                </a:moveTo>
                <a:lnTo>
                  <a:pt x="11381939" y="0"/>
                </a:lnTo>
                <a:lnTo>
                  <a:pt x="11381939" y="441000"/>
                </a:lnTo>
                <a:lnTo>
                  <a:pt x="0" y="441000"/>
                </a:lnTo>
                <a:lnTo>
                  <a:pt x="0" y="0"/>
                </a:lnTo>
                <a:close/>
              </a:path>
            </a:pathLst>
          </a:custGeom>
          <a:solidFill>
            <a:srgbClr val="BCD53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1239bc9ba3e_0_5"/>
          <p:cNvSpPr/>
          <p:nvPr/>
        </p:nvSpPr>
        <p:spPr>
          <a:xfrm>
            <a:off x="0" y="0"/>
            <a:ext cx="1694378" cy="4928811"/>
          </a:xfrm>
          <a:custGeom>
            <a:rect b="b" l="l" r="r" t="t"/>
            <a:pathLst>
              <a:path extrusionOk="0" h="9002395" w="6334125">
                <a:moveTo>
                  <a:pt x="0" y="9002344"/>
                </a:moveTo>
                <a:lnTo>
                  <a:pt x="6334124" y="9002344"/>
                </a:lnTo>
                <a:lnTo>
                  <a:pt x="6334124" y="0"/>
                </a:lnTo>
                <a:lnTo>
                  <a:pt x="0" y="0"/>
                </a:lnTo>
                <a:lnTo>
                  <a:pt x="0" y="9002344"/>
                </a:lnTo>
                <a:close/>
              </a:path>
            </a:pathLst>
          </a:custGeom>
          <a:solidFill>
            <a:srgbClr val="003C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5" name="Google Shape;545;g1239bc9ba3e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7243" y="4542595"/>
            <a:ext cx="962384" cy="469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g1239bc9ba3e_0_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58203" y="4531335"/>
            <a:ext cx="1005894" cy="496093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g1239bc9ba3e_0_5"/>
          <p:cNvSpPr/>
          <p:nvPr/>
        </p:nvSpPr>
        <p:spPr>
          <a:xfrm>
            <a:off x="72" y="4934600"/>
            <a:ext cx="1691831" cy="208914"/>
          </a:xfrm>
          <a:custGeom>
            <a:rect b="b" l="l" r="r" t="t"/>
            <a:pathLst>
              <a:path extrusionOk="0" h="417829" w="6324600">
                <a:moveTo>
                  <a:pt x="0" y="0"/>
                </a:moveTo>
                <a:lnTo>
                  <a:pt x="6324327" y="0"/>
                </a:lnTo>
                <a:lnTo>
                  <a:pt x="6324327" y="417780"/>
                </a:lnTo>
                <a:lnTo>
                  <a:pt x="0" y="417780"/>
                </a:lnTo>
                <a:lnTo>
                  <a:pt x="0" y="0"/>
                </a:lnTo>
                <a:close/>
              </a:path>
            </a:pathLst>
          </a:custGeom>
          <a:solidFill>
            <a:srgbClr val="BCD53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g1239bc9ba3e_0_5"/>
          <p:cNvSpPr txBox="1"/>
          <p:nvPr>
            <p:ph idx="4294967295" type="title"/>
          </p:nvPr>
        </p:nvSpPr>
        <p:spPr>
          <a:xfrm>
            <a:off x="1990500" y="-360325"/>
            <a:ext cx="70377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CDC Arthritis &amp; Wellbeing Program</a:t>
            </a:r>
            <a:endParaRPr b="1" sz="2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9" name="Google Shape;549;g1239bc9ba3e_0_5"/>
          <p:cNvSpPr txBox="1"/>
          <p:nvPr>
            <p:ph idx="4294967295" type="body"/>
          </p:nvPr>
        </p:nvSpPr>
        <p:spPr>
          <a:xfrm>
            <a:off x="3940700" y="1366700"/>
            <a:ext cx="4823400" cy="21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Healthy Aging NC is funded in part by a 5 year Centers for Disease Control and Prevention Grant (2023 - 2028)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The purpose of this project is to improve wellbeing for adults across North Carolina.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50" name="Google Shape;550;g1239bc9ba3e_0_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77775" y="4531325"/>
            <a:ext cx="2967482" cy="53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g1239bc9ba3e_0_5"/>
          <p:cNvPicPr preferRelativeResize="0"/>
          <p:nvPr/>
        </p:nvPicPr>
        <p:blipFill rotWithShape="1">
          <a:blip r:embed="rId6">
            <a:alphaModFix/>
          </a:blip>
          <a:srcRect b="0" l="18502" r="43560" t="0"/>
          <a:stretch/>
        </p:blipFill>
        <p:spPr>
          <a:xfrm>
            <a:off x="151575" y="1049275"/>
            <a:ext cx="3468900" cy="304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100949a7d5f_0_31"/>
          <p:cNvSpPr/>
          <p:nvPr/>
        </p:nvSpPr>
        <p:spPr>
          <a:xfrm>
            <a:off x="0" y="1"/>
            <a:ext cx="3167063" cy="4501198"/>
          </a:xfrm>
          <a:custGeom>
            <a:rect b="b" l="l" r="r" t="t"/>
            <a:pathLst>
              <a:path extrusionOk="0" h="9002395" w="6334125">
                <a:moveTo>
                  <a:pt x="0" y="9002344"/>
                </a:moveTo>
                <a:lnTo>
                  <a:pt x="6334124" y="9002344"/>
                </a:lnTo>
                <a:lnTo>
                  <a:pt x="6334124" y="0"/>
                </a:lnTo>
                <a:lnTo>
                  <a:pt x="0" y="0"/>
                </a:lnTo>
                <a:lnTo>
                  <a:pt x="0" y="9002344"/>
                </a:lnTo>
                <a:close/>
              </a:path>
            </a:pathLst>
          </a:custGeom>
          <a:solidFill>
            <a:srgbClr val="003C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7" name="Google Shape;557;g100949a7d5f_0_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7243" y="4542595"/>
            <a:ext cx="962384" cy="469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g100949a7d5f_0_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4622" y="4542573"/>
            <a:ext cx="987425" cy="474246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g100949a7d5f_0_31"/>
          <p:cNvSpPr/>
          <p:nvPr/>
        </p:nvSpPr>
        <p:spPr>
          <a:xfrm>
            <a:off x="125" y="2741250"/>
            <a:ext cx="3209734" cy="2400186"/>
          </a:xfrm>
          <a:custGeom>
            <a:rect b="b" l="l" r="r" t="t"/>
            <a:pathLst>
              <a:path extrusionOk="0" h="1285240" w="6324600">
                <a:moveTo>
                  <a:pt x="0" y="0"/>
                </a:moveTo>
                <a:lnTo>
                  <a:pt x="6324066" y="0"/>
                </a:lnTo>
                <a:lnTo>
                  <a:pt x="6324066" y="1284654"/>
                </a:lnTo>
                <a:lnTo>
                  <a:pt x="0" y="1284654"/>
                </a:lnTo>
                <a:lnTo>
                  <a:pt x="0" y="0"/>
                </a:lnTo>
                <a:close/>
              </a:path>
            </a:pathLst>
          </a:custGeom>
          <a:solidFill>
            <a:srgbClr val="BCD53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g100949a7d5f_0_31"/>
          <p:cNvSpPr txBox="1"/>
          <p:nvPr/>
        </p:nvSpPr>
        <p:spPr>
          <a:xfrm>
            <a:off x="3728700" y="1789975"/>
            <a:ext cx="54153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en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Sustainably disseminate and increase the availability of and participation in recommended and promising evidenced-based programs, with an emphasis on p</a:t>
            </a: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hysical activity promotion</a:t>
            </a:r>
            <a:endParaRPr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61" name="Google Shape;561;g100949a7d5f_0_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451025"/>
            <a:ext cx="3526700" cy="2401707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g100949a7d5f_0_31"/>
          <p:cNvSpPr txBox="1"/>
          <p:nvPr>
            <p:ph idx="4294967295" type="title"/>
          </p:nvPr>
        </p:nvSpPr>
        <p:spPr>
          <a:xfrm>
            <a:off x="3448800" y="437100"/>
            <a:ext cx="56952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Key Strategy of </a:t>
            </a: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CDC Grant: </a:t>
            </a:r>
            <a:endParaRPr i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CE5CD"/>
        </a:solidFill>
      </p:bgPr>
    </p:bg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Google Shape;567;g2770d2e35a9_0_1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4475" y="0"/>
            <a:ext cx="6135060" cy="514350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100949a7d5f_0_300"/>
          <p:cNvSpPr/>
          <p:nvPr/>
        </p:nvSpPr>
        <p:spPr>
          <a:xfrm>
            <a:off x="4700" y="0"/>
            <a:ext cx="9336672" cy="1073595"/>
          </a:xfrm>
          <a:custGeom>
            <a:rect b="b" l="l" r="r" t="t"/>
            <a:pathLst>
              <a:path extrusionOk="0" h="975995" w="11386185">
                <a:moveTo>
                  <a:pt x="0" y="975752"/>
                </a:moveTo>
                <a:lnTo>
                  <a:pt x="11385790" y="975752"/>
                </a:lnTo>
                <a:lnTo>
                  <a:pt x="11385790" y="0"/>
                </a:lnTo>
                <a:lnTo>
                  <a:pt x="0" y="0"/>
                </a:lnTo>
                <a:lnTo>
                  <a:pt x="0" y="975752"/>
                </a:lnTo>
                <a:close/>
              </a:path>
            </a:pathLst>
          </a:custGeom>
          <a:solidFill>
            <a:srgbClr val="003C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g100949a7d5f_0_300"/>
          <p:cNvSpPr txBox="1"/>
          <p:nvPr>
            <p:ph idx="4294967295" type="body"/>
          </p:nvPr>
        </p:nvSpPr>
        <p:spPr>
          <a:xfrm>
            <a:off x="402438" y="2386998"/>
            <a:ext cx="8343900" cy="19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17500" lvl="0" marL="400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Evidence-based programs (EBPs) offer </a:t>
            </a: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proven ways to promote health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and prevent disease among adults.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00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They are</a:t>
            </a: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based on research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and provide documented health benefits.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00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•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Many EBPs allow for more efficient use of available community and health care resources as they </a:t>
            </a: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use trained lay leaders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and/or coaches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4" name="Google Shape;574;g100949a7d5f_0_300"/>
          <p:cNvSpPr txBox="1"/>
          <p:nvPr>
            <p:ph idx="4294967295" type="title"/>
          </p:nvPr>
        </p:nvSpPr>
        <p:spPr>
          <a:xfrm>
            <a:off x="151400" y="1390100"/>
            <a:ext cx="87078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lang="en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are evidence-based programs?</a:t>
            </a:r>
            <a:endParaRPr b="1" sz="2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marketing_poster_strip_alt" id="575" name="Google Shape;575;g100949a7d5f_0_3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050" y="186875"/>
            <a:ext cx="6023525" cy="1266225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g100949a7d5f_0_300"/>
          <p:cNvSpPr/>
          <p:nvPr/>
        </p:nvSpPr>
        <p:spPr>
          <a:xfrm>
            <a:off x="4706" y="4435123"/>
            <a:ext cx="5693093" cy="487997"/>
          </a:xfrm>
          <a:custGeom>
            <a:rect b="b" l="l" r="r" t="t"/>
            <a:pathLst>
              <a:path extrusionOk="0" h="975995" w="11386185">
                <a:moveTo>
                  <a:pt x="0" y="975752"/>
                </a:moveTo>
                <a:lnTo>
                  <a:pt x="11385790" y="975752"/>
                </a:lnTo>
                <a:lnTo>
                  <a:pt x="11385790" y="0"/>
                </a:lnTo>
                <a:lnTo>
                  <a:pt x="0" y="0"/>
                </a:lnTo>
                <a:lnTo>
                  <a:pt x="0" y="975752"/>
                </a:lnTo>
                <a:close/>
              </a:path>
            </a:pathLst>
          </a:custGeom>
          <a:solidFill>
            <a:srgbClr val="003C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7" name="Google Shape;577;g100949a7d5f_0_3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97243" y="4542595"/>
            <a:ext cx="962384" cy="469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g100949a7d5f_0_3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58203" y="4531335"/>
            <a:ext cx="1005894" cy="496093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g100949a7d5f_0_300"/>
          <p:cNvSpPr/>
          <p:nvPr/>
        </p:nvSpPr>
        <p:spPr>
          <a:xfrm>
            <a:off x="4815" y="4923000"/>
            <a:ext cx="5691188" cy="220663"/>
          </a:xfrm>
          <a:custGeom>
            <a:rect b="b" l="l" r="r" t="t"/>
            <a:pathLst>
              <a:path extrusionOk="0" h="441325" w="11382375">
                <a:moveTo>
                  <a:pt x="0" y="0"/>
                </a:moveTo>
                <a:lnTo>
                  <a:pt x="11381939" y="0"/>
                </a:lnTo>
                <a:lnTo>
                  <a:pt x="11381939" y="441000"/>
                </a:lnTo>
                <a:lnTo>
                  <a:pt x="0" y="441000"/>
                </a:lnTo>
                <a:lnTo>
                  <a:pt x="0" y="0"/>
                </a:lnTo>
                <a:close/>
              </a:path>
            </a:pathLst>
          </a:custGeom>
          <a:solidFill>
            <a:srgbClr val="BCD53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trospect">
  <a:themeElements>
    <a:clrScheme name="Custom 5">
      <a:dk1>
        <a:srgbClr val="000000"/>
      </a:dk1>
      <a:lt1>
        <a:srgbClr val="FFFFFF"/>
      </a:lt1>
      <a:dk2>
        <a:srgbClr val="344068"/>
      </a:dk2>
      <a:lt2>
        <a:srgbClr val="D9E0E6"/>
      </a:lt2>
      <a:accent1>
        <a:srgbClr val="6EAC1C"/>
      </a:accent1>
      <a:accent2>
        <a:srgbClr val="034099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Retrospect">
  <a:themeElements>
    <a:clrScheme name="Custom 5">
      <a:dk1>
        <a:srgbClr val="000000"/>
      </a:dk1>
      <a:lt1>
        <a:srgbClr val="FFFFFF"/>
      </a:lt1>
      <a:dk2>
        <a:srgbClr val="344068"/>
      </a:dk2>
      <a:lt2>
        <a:srgbClr val="D9E0E6"/>
      </a:lt2>
      <a:accent1>
        <a:srgbClr val="6EAC1C"/>
      </a:accent1>
      <a:accent2>
        <a:srgbClr val="034099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Retrospect">
  <a:themeElements>
    <a:clrScheme name="Custom 5">
      <a:dk1>
        <a:srgbClr val="000000"/>
      </a:dk1>
      <a:lt1>
        <a:srgbClr val="FFFFFF"/>
      </a:lt1>
      <a:dk2>
        <a:srgbClr val="344068"/>
      </a:dk2>
      <a:lt2>
        <a:srgbClr val="D9E0E6"/>
      </a:lt2>
      <a:accent1>
        <a:srgbClr val="6EAC1C"/>
      </a:accent1>
      <a:accent2>
        <a:srgbClr val="034099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